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0"/>
  </p:notesMasterIdLst>
  <p:sldIdLst>
    <p:sldId id="256" r:id="rId4"/>
    <p:sldId id="404" r:id="rId5"/>
    <p:sldId id="402" r:id="rId6"/>
    <p:sldId id="401" r:id="rId7"/>
    <p:sldId id="271" r:id="rId8"/>
    <p:sldId id="289" r:id="rId9"/>
    <p:sldId id="403" r:id="rId10"/>
    <p:sldId id="335" r:id="rId11"/>
    <p:sldId id="405" r:id="rId12"/>
    <p:sldId id="411" r:id="rId13"/>
    <p:sldId id="409" r:id="rId14"/>
    <p:sldId id="406" r:id="rId15"/>
    <p:sldId id="285" r:id="rId16"/>
    <p:sldId id="407" r:id="rId17"/>
    <p:sldId id="408" r:id="rId18"/>
    <p:sldId id="260" r:id="rId19"/>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19CBB-7A36-4C6A-A59D-42B3708D42B6}" v="158" dt="2024-03-09T18:04:13.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9" autoAdjust="0"/>
    <p:restoredTop sz="96196" autoAdjust="0"/>
  </p:normalViewPr>
  <p:slideViewPr>
    <p:cSldViewPr snapToGrid="0">
      <p:cViewPr varScale="1">
        <p:scale>
          <a:sx n="67" d="100"/>
          <a:sy n="67" d="100"/>
        </p:scale>
        <p:origin x="576" y="32"/>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DARSH KATIYAR" userId="54af8617638c5c44" providerId="LiveId" clId="{72919CBB-7A36-4C6A-A59D-42B3708D42B6}"/>
    <pc:docChg chg="undo redo custSel addSld delSld modSld sldOrd">
      <pc:chgData name="AADARSH KATIYAR" userId="54af8617638c5c44" providerId="LiveId" clId="{72919CBB-7A36-4C6A-A59D-42B3708D42B6}" dt="2024-03-21T14:55:32.112" v="6787" actId="20577"/>
      <pc:docMkLst>
        <pc:docMk/>
      </pc:docMkLst>
      <pc:sldChg chg="modSp mod">
        <pc:chgData name="AADARSH KATIYAR" userId="54af8617638c5c44" providerId="LiveId" clId="{72919CBB-7A36-4C6A-A59D-42B3708D42B6}" dt="2024-03-08T11:06:17.900" v="294" actId="207"/>
        <pc:sldMkLst>
          <pc:docMk/>
          <pc:sldMk cId="4032476198" sldId="256"/>
        </pc:sldMkLst>
        <pc:spChg chg="mod">
          <ac:chgData name="AADARSH KATIYAR" userId="54af8617638c5c44" providerId="LiveId" clId="{72919CBB-7A36-4C6A-A59D-42B3708D42B6}" dt="2024-03-08T11:06:17.900" v="294" actId="207"/>
          <ac:spMkLst>
            <pc:docMk/>
            <pc:sldMk cId="4032476198" sldId="256"/>
            <ac:spMk id="118" creationId="{826B5D56-D751-4A5B-92B6-A51AB002259A}"/>
          </ac:spMkLst>
        </pc:spChg>
      </pc:sldChg>
      <pc:sldChg chg="del">
        <pc:chgData name="AADARSH KATIYAR" userId="54af8617638c5c44" providerId="LiveId" clId="{72919CBB-7A36-4C6A-A59D-42B3708D42B6}" dt="2024-03-09T18:54:52.814" v="6783" actId="47"/>
        <pc:sldMkLst>
          <pc:docMk/>
          <pc:sldMk cId="313758320" sldId="257"/>
        </pc:sldMkLst>
      </pc:sldChg>
      <pc:sldChg chg="del">
        <pc:chgData name="AADARSH KATIYAR" userId="54af8617638c5c44" providerId="LiveId" clId="{72919CBB-7A36-4C6A-A59D-42B3708D42B6}" dt="2024-03-09T18:54:53.184" v="6784" actId="47"/>
        <pc:sldMkLst>
          <pc:docMk/>
          <pc:sldMk cId="212682184" sldId="258"/>
        </pc:sldMkLst>
      </pc:sldChg>
      <pc:sldChg chg="del">
        <pc:chgData name="AADARSH KATIYAR" userId="54af8617638c5c44" providerId="LiveId" clId="{72919CBB-7A36-4C6A-A59D-42B3708D42B6}" dt="2024-03-09T18:54:54.614" v="6785" actId="47"/>
        <pc:sldMkLst>
          <pc:docMk/>
          <pc:sldMk cId="486176497" sldId="259"/>
        </pc:sldMkLst>
      </pc:sldChg>
      <pc:sldChg chg="delSp modSp mod ord">
        <pc:chgData name="AADARSH KATIYAR" userId="54af8617638c5c44" providerId="LiveId" clId="{72919CBB-7A36-4C6A-A59D-42B3708D42B6}" dt="2024-03-09T18:54:11.375" v="6747" actId="1076"/>
        <pc:sldMkLst>
          <pc:docMk/>
          <pc:sldMk cId="2582224218" sldId="260"/>
        </pc:sldMkLst>
        <pc:spChg chg="mod">
          <ac:chgData name="AADARSH KATIYAR" userId="54af8617638c5c44" providerId="LiveId" clId="{72919CBB-7A36-4C6A-A59D-42B3708D42B6}" dt="2024-03-09T18:53:49.992" v="6744" actId="1076"/>
          <ac:spMkLst>
            <pc:docMk/>
            <pc:sldMk cId="2582224218" sldId="260"/>
            <ac:spMk id="3" creationId="{4CD23C1A-BE80-4BAB-9EFD-3E2A28811B74}"/>
          </ac:spMkLst>
        </pc:spChg>
        <pc:spChg chg="mod">
          <ac:chgData name="AADARSH KATIYAR" userId="54af8617638c5c44" providerId="LiveId" clId="{72919CBB-7A36-4C6A-A59D-42B3708D42B6}" dt="2024-03-09T18:54:11.375" v="6747" actId="1076"/>
          <ac:spMkLst>
            <pc:docMk/>
            <pc:sldMk cId="2582224218" sldId="260"/>
            <ac:spMk id="4" creationId="{DF691C40-340A-44BC-A6B3-C3A20A9ED913}"/>
          </ac:spMkLst>
        </pc:spChg>
        <pc:spChg chg="del">
          <ac:chgData name="AADARSH KATIYAR" userId="54af8617638c5c44" providerId="LiveId" clId="{72919CBB-7A36-4C6A-A59D-42B3708D42B6}" dt="2024-03-09T18:53:46.051" v="6742" actId="478"/>
          <ac:spMkLst>
            <pc:docMk/>
            <pc:sldMk cId="2582224218" sldId="260"/>
            <ac:spMk id="5" creationId="{FB2F21A8-A2DC-448E-8003-AFE4C77CBA6F}"/>
          </ac:spMkLst>
        </pc:spChg>
        <pc:picChg chg="mod">
          <ac:chgData name="AADARSH KATIYAR" userId="54af8617638c5c44" providerId="LiveId" clId="{72919CBB-7A36-4C6A-A59D-42B3708D42B6}" dt="2024-03-09T18:53:38.310" v="6740" actId="1076"/>
          <ac:picMkLst>
            <pc:docMk/>
            <pc:sldMk cId="2582224218" sldId="260"/>
            <ac:picMk id="67" creationId="{4C91C44E-C33F-4769-9FF7-0DB270EAABEF}"/>
          </ac:picMkLst>
        </pc:picChg>
      </pc:sldChg>
      <pc:sldChg chg="add del">
        <pc:chgData name="AADARSH KATIYAR" userId="54af8617638c5c44" providerId="LiveId" clId="{72919CBB-7A36-4C6A-A59D-42B3708D42B6}" dt="2024-03-08T10:55:49.151" v="65"/>
        <pc:sldMkLst>
          <pc:docMk/>
          <pc:sldMk cId="681745899" sldId="261"/>
        </pc:sldMkLst>
      </pc:sldChg>
      <pc:sldChg chg="add del">
        <pc:chgData name="AADARSH KATIYAR" userId="54af8617638c5c44" providerId="LiveId" clId="{72919CBB-7A36-4C6A-A59D-42B3708D42B6}" dt="2024-03-08T10:55:45.699" v="63"/>
        <pc:sldMkLst>
          <pc:docMk/>
          <pc:sldMk cId="771144333" sldId="261"/>
        </pc:sldMkLst>
      </pc:sldChg>
      <pc:sldChg chg="addSp modSp del ord">
        <pc:chgData name="AADARSH KATIYAR" userId="54af8617638c5c44" providerId="LiveId" clId="{72919CBB-7A36-4C6A-A59D-42B3708D42B6}" dt="2024-03-08T10:55:41.974" v="61" actId="47"/>
        <pc:sldMkLst>
          <pc:docMk/>
          <pc:sldMk cId="1100588271" sldId="261"/>
        </pc:sldMkLst>
        <pc:spChg chg="add mod">
          <ac:chgData name="AADARSH KATIYAR" userId="54af8617638c5c44" providerId="LiveId" clId="{72919CBB-7A36-4C6A-A59D-42B3708D42B6}" dt="2024-03-08T10:55:19.599" v="57"/>
          <ac:spMkLst>
            <pc:docMk/>
            <pc:sldMk cId="1100588271" sldId="261"/>
            <ac:spMk id="7" creationId="{85E43108-2D1A-05A9-1600-99677C1A20DA}"/>
          </ac:spMkLst>
        </pc:spChg>
      </pc:sldChg>
      <pc:sldChg chg="addSp delSp modSp del mod">
        <pc:chgData name="AADARSH KATIYAR" userId="54af8617638c5c44" providerId="LiveId" clId="{72919CBB-7A36-4C6A-A59D-42B3708D42B6}" dt="2024-03-08T10:55:11.593" v="54" actId="2696"/>
        <pc:sldMkLst>
          <pc:docMk/>
          <pc:sldMk cId="4033384841" sldId="262"/>
        </pc:sldMkLst>
        <pc:spChg chg="mod">
          <ac:chgData name="AADARSH KATIYAR" userId="54af8617638c5c44" providerId="LiveId" clId="{72919CBB-7A36-4C6A-A59D-42B3708D42B6}" dt="2024-03-08T10:54:18.975" v="49" actId="1076"/>
          <ac:spMkLst>
            <pc:docMk/>
            <pc:sldMk cId="4033384841" sldId="262"/>
            <ac:spMk id="2" creationId="{00000000-0000-0000-0000-000000000000}"/>
          </ac:spMkLst>
        </pc:spChg>
        <pc:spChg chg="mod">
          <ac:chgData name="AADARSH KATIYAR" userId="54af8617638c5c44" providerId="LiveId" clId="{72919CBB-7A36-4C6A-A59D-42B3708D42B6}" dt="2024-03-08T10:54:23.036" v="50" actId="571"/>
          <ac:spMkLst>
            <pc:docMk/>
            <pc:sldMk cId="4033384841" sldId="262"/>
            <ac:spMk id="6" creationId="{5AE941CF-91CB-7DE9-31E1-A6C216A48F45}"/>
          </ac:spMkLst>
        </pc:spChg>
        <pc:spChg chg="mod">
          <ac:chgData name="AADARSH KATIYAR" userId="54af8617638c5c44" providerId="LiveId" clId="{72919CBB-7A36-4C6A-A59D-42B3708D42B6}" dt="2024-03-08T10:54:23.036" v="50" actId="571"/>
          <ac:spMkLst>
            <pc:docMk/>
            <pc:sldMk cId="4033384841" sldId="262"/>
            <ac:spMk id="10" creationId="{1B977558-9EC6-74BE-5C16-6A85B59134AC}"/>
          </ac:spMkLst>
        </pc:spChg>
        <pc:spChg chg="mod">
          <ac:chgData name="AADARSH KATIYAR" userId="54af8617638c5c44" providerId="LiveId" clId="{72919CBB-7A36-4C6A-A59D-42B3708D42B6}" dt="2024-03-08T10:54:23.036" v="50" actId="571"/>
          <ac:spMkLst>
            <pc:docMk/>
            <pc:sldMk cId="4033384841" sldId="262"/>
            <ac:spMk id="11" creationId="{F12CFE6D-E9EB-ECA2-218A-F10C5DC36BAF}"/>
          </ac:spMkLst>
        </pc:spChg>
        <pc:spChg chg="mod">
          <ac:chgData name="AADARSH KATIYAR" userId="54af8617638c5c44" providerId="LiveId" clId="{72919CBB-7A36-4C6A-A59D-42B3708D42B6}" dt="2024-03-08T10:54:23.036" v="50" actId="571"/>
          <ac:spMkLst>
            <pc:docMk/>
            <pc:sldMk cId="4033384841" sldId="262"/>
            <ac:spMk id="14" creationId="{89739ADF-71DF-C4B8-5D67-478C9833B1B8}"/>
          </ac:spMkLst>
        </pc:spChg>
        <pc:spChg chg="mod">
          <ac:chgData name="AADARSH KATIYAR" userId="54af8617638c5c44" providerId="LiveId" clId="{72919CBB-7A36-4C6A-A59D-42B3708D42B6}" dt="2024-03-08T10:54:23.036" v="50" actId="571"/>
          <ac:spMkLst>
            <pc:docMk/>
            <pc:sldMk cId="4033384841" sldId="262"/>
            <ac:spMk id="15" creationId="{3507D0F0-3F1B-0A68-599C-ECFD25B2BF7B}"/>
          </ac:spMkLst>
        </pc:spChg>
        <pc:spChg chg="mod">
          <ac:chgData name="AADARSH KATIYAR" userId="54af8617638c5c44" providerId="LiveId" clId="{72919CBB-7A36-4C6A-A59D-42B3708D42B6}" dt="2024-03-08T10:54:23.036" v="50" actId="571"/>
          <ac:spMkLst>
            <pc:docMk/>
            <pc:sldMk cId="4033384841" sldId="262"/>
            <ac:spMk id="34" creationId="{C5D2B6DB-8324-42D5-202E-6F4494CC70A1}"/>
          </ac:spMkLst>
        </pc:spChg>
        <pc:spChg chg="mod">
          <ac:chgData name="AADARSH KATIYAR" userId="54af8617638c5c44" providerId="LiveId" clId="{72919CBB-7A36-4C6A-A59D-42B3708D42B6}" dt="2024-03-08T10:54:23.036" v="50" actId="571"/>
          <ac:spMkLst>
            <pc:docMk/>
            <pc:sldMk cId="4033384841" sldId="262"/>
            <ac:spMk id="37" creationId="{7B2FE6CC-84FF-BCCE-7272-BB84779DEC6C}"/>
          </ac:spMkLst>
        </pc:spChg>
        <pc:spChg chg="mod">
          <ac:chgData name="AADARSH KATIYAR" userId="54af8617638c5c44" providerId="LiveId" clId="{72919CBB-7A36-4C6A-A59D-42B3708D42B6}" dt="2024-03-08T10:54:23.036" v="50" actId="571"/>
          <ac:spMkLst>
            <pc:docMk/>
            <pc:sldMk cId="4033384841" sldId="262"/>
            <ac:spMk id="38" creationId="{00AB89D7-4A39-0DD6-3C5C-E4DD812F656E}"/>
          </ac:spMkLst>
        </pc:spChg>
        <pc:spChg chg="mod">
          <ac:chgData name="AADARSH KATIYAR" userId="54af8617638c5c44" providerId="LiveId" clId="{72919CBB-7A36-4C6A-A59D-42B3708D42B6}" dt="2024-03-08T10:54:23.036" v="50" actId="571"/>
          <ac:spMkLst>
            <pc:docMk/>
            <pc:sldMk cId="4033384841" sldId="262"/>
            <ac:spMk id="39" creationId="{2C73C2A3-3726-F2F5-2807-D3168247E147}"/>
          </ac:spMkLst>
        </pc:spChg>
        <pc:grpChg chg="add del mod">
          <ac:chgData name="AADARSH KATIYAR" userId="54af8617638c5c44" providerId="LiveId" clId="{72919CBB-7A36-4C6A-A59D-42B3708D42B6}" dt="2024-03-08T10:54:25.138" v="51" actId="478"/>
          <ac:grpSpMkLst>
            <pc:docMk/>
            <pc:sldMk cId="4033384841" sldId="262"/>
            <ac:grpSpMk id="4" creationId="{A6E9E8DF-1033-0FA0-1146-CDAFF2D65FB9}"/>
          </ac:grpSpMkLst>
        </pc:grpChg>
        <pc:grpChg chg="mod">
          <ac:chgData name="AADARSH KATIYAR" userId="54af8617638c5c44" providerId="LiveId" clId="{72919CBB-7A36-4C6A-A59D-42B3708D42B6}" dt="2024-03-08T10:54:23.036" v="50" actId="571"/>
          <ac:grpSpMkLst>
            <pc:docMk/>
            <pc:sldMk cId="4033384841" sldId="262"/>
            <ac:grpSpMk id="5" creationId="{2776A5E4-7055-E37F-D8A2-B0C84C4A7F85}"/>
          </ac:grpSpMkLst>
        </pc:grpChg>
        <pc:grpChg chg="add del mod">
          <ac:chgData name="AADARSH KATIYAR" userId="54af8617638c5c44" providerId="LiveId" clId="{72919CBB-7A36-4C6A-A59D-42B3708D42B6}" dt="2024-03-08T10:54:25.138" v="51" actId="478"/>
          <ac:grpSpMkLst>
            <pc:docMk/>
            <pc:sldMk cId="4033384841" sldId="262"/>
            <ac:grpSpMk id="12" creationId="{EF7EB6FB-21B6-F66D-6739-26F7B4F4EC11}"/>
          </ac:grpSpMkLst>
        </pc:grpChg>
        <pc:grpChg chg="mod">
          <ac:chgData name="AADARSH KATIYAR" userId="54af8617638c5c44" providerId="LiveId" clId="{72919CBB-7A36-4C6A-A59D-42B3708D42B6}" dt="2024-03-08T10:54:23.036" v="50" actId="571"/>
          <ac:grpSpMkLst>
            <pc:docMk/>
            <pc:sldMk cId="4033384841" sldId="262"/>
            <ac:grpSpMk id="13" creationId="{21E4DF11-9DF3-856E-7AC4-6B800C2446DF}"/>
          </ac:grpSpMkLst>
        </pc:grpChg>
        <pc:grpChg chg="mod">
          <ac:chgData name="AADARSH KATIYAR" userId="54af8617638c5c44" providerId="LiveId" clId="{72919CBB-7A36-4C6A-A59D-42B3708D42B6}" dt="2024-03-08T10:54:31.523" v="53" actId="1076"/>
          <ac:grpSpMkLst>
            <pc:docMk/>
            <pc:sldMk cId="4033384841" sldId="262"/>
            <ac:grpSpMk id="16" creationId="{817E2ECC-1D52-421D-9F23-B73B230847E7}"/>
          </ac:grpSpMkLst>
        </pc:grpChg>
        <pc:grpChg chg="del">
          <ac:chgData name="AADARSH KATIYAR" userId="54af8617638c5c44" providerId="LiveId" clId="{72919CBB-7A36-4C6A-A59D-42B3708D42B6}" dt="2024-03-08T10:54:28.973" v="52" actId="478"/>
          <ac:grpSpMkLst>
            <pc:docMk/>
            <pc:sldMk cId="4033384841" sldId="262"/>
            <ac:grpSpMk id="17" creationId="{20EFF719-BE80-4294-AE80-D8BDD4A6F51E}"/>
          </ac:grpSpMkLst>
        </pc:grpChg>
        <pc:grpChg chg="del">
          <ac:chgData name="AADARSH KATIYAR" userId="54af8617638c5c44" providerId="LiveId" clId="{72919CBB-7A36-4C6A-A59D-42B3708D42B6}" dt="2024-03-08T10:54:28.973" v="52" actId="478"/>
          <ac:grpSpMkLst>
            <pc:docMk/>
            <pc:sldMk cId="4033384841" sldId="262"/>
            <ac:grpSpMk id="22" creationId="{A330DD4A-E38C-4DEB-842A-F3D9EB8A1A1F}"/>
          </ac:grpSpMkLst>
        </pc:grpChg>
        <pc:grpChg chg="del">
          <ac:chgData name="AADARSH KATIYAR" userId="54af8617638c5c44" providerId="LiveId" clId="{72919CBB-7A36-4C6A-A59D-42B3708D42B6}" dt="2024-03-08T10:54:25.138" v="51" actId="478"/>
          <ac:grpSpMkLst>
            <pc:docMk/>
            <pc:sldMk cId="4033384841" sldId="262"/>
            <ac:grpSpMk id="27" creationId="{820DC91C-A2C3-4C23-9B43-3112BDE5B585}"/>
          </ac:grpSpMkLst>
        </pc:grpChg>
        <pc:grpChg chg="add del mod">
          <ac:chgData name="AADARSH KATIYAR" userId="54af8617638c5c44" providerId="LiveId" clId="{72919CBB-7A36-4C6A-A59D-42B3708D42B6}" dt="2024-03-08T10:54:25.138" v="51" actId="478"/>
          <ac:grpSpMkLst>
            <pc:docMk/>
            <pc:sldMk cId="4033384841" sldId="262"/>
            <ac:grpSpMk id="35" creationId="{3DD39AE8-531C-1F09-2D80-9ED071C33D16}"/>
          </ac:grpSpMkLst>
        </pc:grpChg>
        <pc:grpChg chg="mod">
          <ac:chgData name="AADARSH KATIYAR" userId="54af8617638c5c44" providerId="LiveId" clId="{72919CBB-7A36-4C6A-A59D-42B3708D42B6}" dt="2024-03-08T10:54:23.036" v="50" actId="571"/>
          <ac:grpSpMkLst>
            <pc:docMk/>
            <pc:sldMk cId="4033384841" sldId="262"/>
            <ac:grpSpMk id="36" creationId="{12D7DAAB-E89D-A16F-EE1C-E68C03E53616}"/>
          </ac:grpSpMkLst>
        </pc:grpChg>
      </pc:sldChg>
      <pc:sldChg chg="del">
        <pc:chgData name="AADARSH KATIYAR" userId="54af8617638c5c44" providerId="LiveId" clId="{72919CBB-7A36-4C6A-A59D-42B3708D42B6}" dt="2024-03-09T18:54:50.816" v="6780" actId="47"/>
        <pc:sldMkLst>
          <pc:docMk/>
          <pc:sldMk cId="4076648355" sldId="263"/>
        </pc:sldMkLst>
      </pc:sldChg>
      <pc:sldChg chg="del">
        <pc:chgData name="AADARSH KATIYAR" userId="54af8617638c5c44" providerId="LiveId" clId="{72919CBB-7A36-4C6A-A59D-42B3708D42B6}" dt="2024-03-09T18:54:36.010" v="6748" actId="2696"/>
        <pc:sldMkLst>
          <pc:docMk/>
          <pc:sldMk cId="545688175" sldId="264"/>
        </pc:sldMkLst>
      </pc:sldChg>
      <pc:sldChg chg="del">
        <pc:chgData name="AADARSH KATIYAR" userId="54af8617638c5c44" providerId="LiveId" clId="{72919CBB-7A36-4C6A-A59D-42B3708D42B6}" dt="2024-03-09T18:54:50.606" v="6779" actId="47"/>
        <pc:sldMkLst>
          <pc:docMk/>
          <pc:sldMk cId="2495620732" sldId="265"/>
        </pc:sldMkLst>
      </pc:sldChg>
      <pc:sldChg chg="del">
        <pc:chgData name="AADARSH KATIYAR" userId="54af8617638c5c44" providerId="LiveId" clId="{72919CBB-7A36-4C6A-A59D-42B3708D42B6}" dt="2024-03-09T18:54:48.045" v="6770" actId="47"/>
        <pc:sldMkLst>
          <pc:docMk/>
          <pc:sldMk cId="1302378794" sldId="266"/>
        </pc:sldMkLst>
      </pc:sldChg>
      <pc:sldChg chg="del">
        <pc:chgData name="AADARSH KATIYAR" userId="54af8617638c5c44" providerId="LiveId" clId="{72919CBB-7A36-4C6A-A59D-42B3708D42B6}" dt="2024-03-09T18:54:51.704" v="6782" actId="47"/>
        <pc:sldMkLst>
          <pc:docMk/>
          <pc:sldMk cId="1193761978" sldId="267"/>
        </pc:sldMkLst>
      </pc:sldChg>
      <pc:sldChg chg="addSp delSp modSp mod">
        <pc:chgData name="AADARSH KATIYAR" userId="54af8617638c5c44" providerId="LiveId" clId="{72919CBB-7A36-4C6A-A59D-42B3708D42B6}" dt="2024-03-09T17:52:42.971" v="5322"/>
        <pc:sldMkLst>
          <pc:docMk/>
          <pc:sldMk cId="3385714917" sldId="268"/>
        </pc:sldMkLst>
        <pc:spChg chg="mod">
          <ac:chgData name="AADARSH KATIYAR" userId="54af8617638c5c44" providerId="LiveId" clId="{72919CBB-7A36-4C6A-A59D-42B3708D42B6}" dt="2024-03-09T17:52:42.971" v="5322"/>
          <ac:spMkLst>
            <pc:docMk/>
            <pc:sldMk cId="3385714917" sldId="268"/>
            <ac:spMk id="2" creationId="{00000000-0000-0000-0000-000000000000}"/>
          </ac:spMkLst>
        </pc:spChg>
        <pc:spChg chg="add mod">
          <ac:chgData name="AADARSH KATIYAR" userId="54af8617638c5c44" providerId="LiveId" clId="{72919CBB-7A36-4C6A-A59D-42B3708D42B6}" dt="2024-03-09T17:49:56.076" v="5313" actId="1076"/>
          <ac:spMkLst>
            <pc:docMk/>
            <pc:sldMk cId="3385714917" sldId="268"/>
            <ac:spMk id="4" creationId="{9D34C485-9449-26C3-13F4-62DE4BDACA9E}"/>
          </ac:spMkLst>
        </pc:spChg>
        <pc:spChg chg="del mod">
          <ac:chgData name="AADARSH KATIYAR" userId="54af8617638c5c44" providerId="LiveId" clId="{72919CBB-7A36-4C6A-A59D-42B3708D42B6}" dt="2024-03-09T17:37:43.366" v="5292" actId="478"/>
          <ac:spMkLst>
            <pc:docMk/>
            <pc:sldMk cId="3385714917" sldId="268"/>
            <ac:spMk id="39" creationId="{3E2A05A4-FAF0-4EEB-852B-B02825ECB9F7}"/>
          </ac:spMkLst>
        </pc:spChg>
        <pc:spChg chg="del">
          <ac:chgData name="AADARSH KATIYAR" userId="54af8617638c5c44" providerId="LiveId" clId="{72919CBB-7A36-4C6A-A59D-42B3708D42B6}" dt="2024-03-09T17:11:57.845" v="5106" actId="478"/>
          <ac:spMkLst>
            <pc:docMk/>
            <pc:sldMk cId="3385714917" sldId="268"/>
            <ac:spMk id="40" creationId="{9B8E759D-7060-4432-8E56-C9530915960D}"/>
          </ac:spMkLst>
        </pc:spChg>
        <pc:spChg chg="del">
          <ac:chgData name="AADARSH KATIYAR" userId="54af8617638c5c44" providerId="LiveId" clId="{72919CBB-7A36-4C6A-A59D-42B3708D42B6}" dt="2024-03-09T17:11:44.476" v="5104" actId="478"/>
          <ac:spMkLst>
            <pc:docMk/>
            <pc:sldMk cId="3385714917" sldId="268"/>
            <ac:spMk id="41" creationId="{FAEF298E-C1D3-4C40-8EC4-9B1632939494}"/>
          </ac:spMkLst>
        </pc:spChg>
        <pc:spChg chg="mod topLvl">
          <ac:chgData name="AADARSH KATIYAR" userId="54af8617638c5c44" providerId="LiveId" clId="{72919CBB-7A36-4C6A-A59D-42B3708D42B6}" dt="2024-03-09T17:49:52.400" v="5312" actId="1076"/>
          <ac:spMkLst>
            <pc:docMk/>
            <pc:sldMk cId="3385714917" sldId="268"/>
            <ac:spMk id="49" creationId="{5DA49DBC-B8CD-419B-99BB-2631FC44F9A2}"/>
          </ac:spMkLst>
        </pc:spChg>
        <pc:spChg chg="del topLvl">
          <ac:chgData name="AADARSH KATIYAR" userId="54af8617638c5c44" providerId="LiveId" clId="{72919CBB-7A36-4C6A-A59D-42B3708D42B6}" dt="2024-03-09T17:14:04.972" v="5120" actId="478"/>
          <ac:spMkLst>
            <pc:docMk/>
            <pc:sldMk cId="3385714917" sldId="268"/>
            <ac:spMk id="50" creationId="{FB82E492-271C-431F-82B5-02B0401AC2B5}"/>
          </ac:spMkLst>
        </pc:spChg>
        <pc:spChg chg="del">
          <ac:chgData name="AADARSH KATIYAR" userId="54af8617638c5c44" providerId="LiveId" clId="{72919CBB-7A36-4C6A-A59D-42B3708D42B6}" dt="2024-03-09T17:11:44.476" v="5104" actId="478"/>
          <ac:spMkLst>
            <pc:docMk/>
            <pc:sldMk cId="3385714917" sldId="268"/>
            <ac:spMk id="60" creationId="{35CAE882-1984-4841-A9CD-1FBFD7003BC8}"/>
          </ac:spMkLst>
        </pc:spChg>
        <pc:spChg chg="del">
          <ac:chgData name="AADARSH KATIYAR" userId="54af8617638c5c44" providerId="LiveId" clId="{72919CBB-7A36-4C6A-A59D-42B3708D42B6}" dt="2024-03-09T17:11:44.476" v="5104" actId="478"/>
          <ac:spMkLst>
            <pc:docMk/>
            <pc:sldMk cId="3385714917" sldId="268"/>
            <ac:spMk id="61" creationId="{5549D5F4-2C22-401C-A39F-EA13F76B439F}"/>
          </ac:spMkLst>
        </pc:spChg>
        <pc:spChg chg="del">
          <ac:chgData name="AADARSH KATIYAR" userId="54af8617638c5c44" providerId="LiveId" clId="{72919CBB-7A36-4C6A-A59D-42B3708D42B6}" dt="2024-03-09T17:11:44.476" v="5104" actId="478"/>
          <ac:spMkLst>
            <pc:docMk/>
            <pc:sldMk cId="3385714917" sldId="268"/>
            <ac:spMk id="62" creationId="{9B1A2CFB-DBEB-4AA0-9628-1A61C8EDBBF7}"/>
          </ac:spMkLst>
        </pc:spChg>
        <pc:spChg chg="del">
          <ac:chgData name="AADARSH KATIYAR" userId="54af8617638c5c44" providerId="LiveId" clId="{72919CBB-7A36-4C6A-A59D-42B3708D42B6}" dt="2024-03-09T17:11:44.476" v="5104" actId="478"/>
          <ac:spMkLst>
            <pc:docMk/>
            <pc:sldMk cId="3385714917" sldId="268"/>
            <ac:spMk id="63" creationId="{1F5BB58D-8876-4589-A1E7-A935E92DCF54}"/>
          </ac:spMkLst>
        </pc:spChg>
        <pc:spChg chg="del">
          <ac:chgData name="AADARSH KATIYAR" userId="54af8617638c5c44" providerId="LiveId" clId="{72919CBB-7A36-4C6A-A59D-42B3708D42B6}" dt="2024-03-09T17:11:44.476" v="5104" actId="478"/>
          <ac:spMkLst>
            <pc:docMk/>
            <pc:sldMk cId="3385714917" sldId="268"/>
            <ac:spMk id="64" creationId="{72677ECB-CECC-4EA8-B2D1-7ACDD334FB54}"/>
          </ac:spMkLst>
        </pc:spChg>
        <pc:spChg chg="del">
          <ac:chgData name="AADARSH KATIYAR" userId="54af8617638c5c44" providerId="LiveId" clId="{72919CBB-7A36-4C6A-A59D-42B3708D42B6}" dt="2024-03-09T17:11:44.476" v="5104" actId="478"/>
          <ac:spMkLst>
            <pc:docMk/>
            <pc:sldMk cId="3385714917" sldId="268"/>
            <ac:spMk id="65" creationId="{2F5077F9-DC8D-4322-8211-FCDE70189660}"/>
          </ac:spMkLst>
        </pc:spChg>
        <pc:spChg chg="del">
          <ac:chgData name="AADARSH KATIYAR" userId="54af8617638c5c44" providerId="LiveId" clId="{72919CBB-7A36-4C6A-A59D-42B3708D42B6}" dt="2024-03-09T17:11:44.476" v="5104" actId="478"/>
          <ac:spMkLst>
            <pc:docMk/>
            <pc:sldMk cId="3385714917" sldId="268"/>
            <ac:spMk id="66" creationId="{C3B2701B-E051-4269-8C5D-DF22D9D57338}"/>
          </ac:spMkLst>
        </pc:spChg>
        <pc:spChg chg="del">
          <ac:chgData name="AADARSH KATIYAR" userId="54af8617638c5c44" providerId="LiveId" clId="{72919CBB-7A36-4C6A-A59D-42B3708D42B6}" dt="2024-03-09T17:11:44.476" v="5104" actId="478"/>
          <ac:spMkLst>
            <pc:docMk/>
            <pc:sldMk cId="3385714917" sldId="268"/>
            <ac:spMk id="67" creationId="{BB34B8F3-4B09-4E6B-A284-D5339386B550}"/>
          </ac:spMkLst>
        </pc:spChg>
        <pc:spChg chg="del">
          <ac:chgData name="AADARSH KATIYAR" userId="54af8617638c5c44" providerId="LiveId" clId="{72919CBB-7A36-4C6A-A59D-42B3708D42B6}" dt="2024-03-09T17:11:44.476" v="5104" actId="478"/>
          <ac:spMkLst>
            <pc:docMk/>
            <pc:sldMk cId="3385714917" sldId="268"/>
            <ac:spMk id="68" creationId="{94CEF04D-1485-4D02-BB4D-D9134A65A664}"/>
          </ac:spMkLst>
        </pc:spChg>
        <pc:spChg chg="del">
          <ac:chgData name="AADARSH KATIYAR" userId="54af8617638c5c44" providerId="LiveId" clId="{72919CBB-7A36-4C6A-A59D-42B3708D42B6}" dt="2024-03-09T17:11:44.476" v="5104" actId="478"/>
          <ac:spMkLst>
            <pc:docMk/>
            <pc:sldMk cId="3385714917" sldId="268"/>
            <ac:spMk id="69" creationId="{1EDFD1BC-BB3F-4111-948C-8FB039909681}"/>
          </ac:spMkLst>
        </pc:spChg>
        <pc:spChg chg="del">
          <ac:chgData name="AADARSH KATIYAR" userId="54af8617638c5c44" providerId="LiveId" clId="{72919CBB-7A36-4C6A-A59D-42B3708D42B6}" dt="2024-03-09T17:11:44.476" v="5104" actId="478"/>
          <ac:spMkLst>
            <pc:docMk/>
            <pc:sldMk cId="3385714917" sldId="268"/>
            <ac:spMk id="70" creationId="{99FDB4E0-BEF9-4F5A-AB57-CBCAAD3FBF42}"/>
          </ac:spMkLst>
        </pc:spChg>
        <pc:spChg chg="del">
          <ac:chgData name="AADARSH KATIYAR" userId="54af8617638c5c44" providerId="LiveId" clId="{72919CBB-7A36-4C6A-A59D-42B3708D42B6}" dt="2024-03-09T17:11:44.476" v="5104" actId="478"/>
          <ac:spMkLst>
            <pc:docMk/>
            <pc:sldMk cId="3385714917" sldId="268"/>
            <ac:spMk id="71" creationId="{1A913D14-EEAB-4E81-97B7-060E394B5893}"/>
          </ac:spMkLst>
        </pc:spChg>
        <pc:spChg chg="del">
          <ac:chgData name="AADARSH KATIYAR" userId="54af8617638c5c44" providerId="LiveId" clId="{72919CBB-7A36-4C6A-A59D-42B3708D42B6}" dt="2024-03-09T17:11:44.476" v="5104" actId="478"/>
          <ac:spMkLst>
            <pc:docMk/>
            <pc:sldMk cId="3385714917" sldId="268"/>
            <ac:spMk id="72" creationId="{3B836259-F23B-42A9-858B-280F93F11DD6}"/>
          </ac:spMkLst>
        </pc:spChg>
        <pc:spChg chg="del">
          <ac:chgData name="AADARSH KATIYAR" userId="54af8617638c5c44" providerId="LiveId" clId="{72919CBB-7A36-4C6A-A59D-42B3708D42B6}" dt="2024-03-09T17:11:44.476" v="5104" actId="478"/>
          <ac:spMkLst>
            <pc:docMk/>
            <pc:sldMk cId="3385714917" sldId="268"/>
            <ac:spMk id="73" creationId="{9FABD226-BE7C-4A8E-9889-6CF6A199987B}"/>
          </ac:spMkLst>
        </pc:spChg>
        <pc:spChg chg="del">
          <ac:chgData name="AADARSH KATIYAR" userId="54af8617638c5c44" providerId="LiveId" clId="{72919CBB-7A36-4C6A-A59D-42B3708D42B6}" dt="2024-03-09T17:11:44.476" v="5104" actId="478"/>
          <ac:spMkLst>
            <pc:docMk/>
            <pc:sldMk cId="3385714917" sldId="268"/>
            <ac:spMk id="74" creationId="{750C28CC-7343-41F5-883F-50B345E105B9}"/>
          </ac:spMkLst>
        </pc:spChg>
        <pc:spChg chg="del">
          <ac:chgData name="AADARSH KATIYAR" userId="54af8617638c5c44" providerId="LiveId" clId="{72919CBB-7A36-4C6A-A59D-42B3708D42B6}" dt="2024-03-09T17:11:44.476" v="5104" actId="478"/>
          <ac:spMkLst>
            <pc:docMk/>
            <pc:sldMk cId="3385714917" sldId="268"/>
            <ac:spMk id="75" creationId="{65F5BBAF-AFC9-4A75-BED8-77FE16D52E3A}"/>
          </ac:spMkLst>
        </pc:spChg>
        <pc:spChg chg="del">
          <ac:chgData name="AADARSH KATIYAR" userId="54af8617638c5c44" providerId="LiveId" clId="{72919CBB-7A36-4C6A-A59D-42B3708D42B6}" dt="2024-03-09T17:11:44.476" v="5104" actId="478"/>
          <ac:spMkLst>
            <pc:docMk/>
            <pc:sldMk cId="3385714917" sldId="268"/>
            <ac:spMk id="76" creationId="{CEC5DA5D-828E-4629-9D4D-23D5F8FA8C4E}"/>
          </ac:spMkLst>
        </pc:spChg>
        <pc:spChg chg="del">
          <ac:chgData name="AADARSH KATIYAR" userId="54af8617638c5c44" providerId="LiveId" clId="{72919CBB-7A36-4C6A-A59D-42B3708D42B6}" dt="2024-03-09T17:11:44.476" v="5104" actId="478"/>
          <ac:spMkLst>
            <pc:docMk/>
            <pc:sldMk cId="3385714917" sldId="268"/>
            <ac:spMk id="77" creationId="{FB7E4C61-B2BA-42D2-9512-380C6E37F0E7}"/>
          </ac:spMkLst>
        </pc:spChg>
        <pc:spChg chg="del">
          <ac:chgData name="AADARSH KATIYAR" userId="54af8617638c5c44" providerId="LiveId" clId="{72919CBB-7A36-4C6A-A59D-42B3708D42B6}" dt="2024-03-09T17:11:44.476" v="5104" actId="478"/>
          <ac:spMkLst>
            <pc:docMk/>
            <pc:sldMk cId="3385714917" sldId="268"/>
            <ac:spMk id="78" creationId="{EC580A0D-DAB2-442D-993E-49CE3AE0A9D1}"/>
          </ac:spMkLst>
        </pc:spChg>
        <pc:spChg chg="del">
          <ac:chgData name="AADARSH KATIYAR" userId="54af8617638c5c44" providerId="LiveId" clId="{72919CBB-7A36-4C6A-A59D-42B3708D42B6}" dt="2024-03-09T17:11:44.476" v="5104" actId="478"/>
          <ac:spMkLst>
            <pc:docMk/>
            <pc:sldMk cId="3385714917" sldId="268"/>
            <ac:spMk id="79" creationId="{B9F5C4FD-FAAB-42B9-88E1-DE07F5E51CBA}"/>
          </ac:spMkLst>
        </pc:spChg>
        <pc:grpChg chg="del">
          <ac:chgData name="AADARSH KATIYAR" userId="54af8617638c5c44" providerId="LiveId" clId="{72919CBB-7A36-4C6A-A59D-42B3708D42B6}" dt="2024-03-09T17:11:44.476" v="5104" actId="478"/>
          <ac:grpSpMkLst>
            <pc:docMk/>
            <pc:sldMk cId="3385714917" sldId="268"/>
            <ac:grpSpMk id="30" creationId="{E21BDBDB-CAAC-4C40-A248-ED118B075D19}"/>
          </ac:grpSpMkLst>
        </pc:grpChg>
        <pc:grpChg chg="del">
          <ac:chgData name="AADARSH KATIYAR" userId="54af8617638c5c44" providerId="LiveId" clId="{72919CBB-7A36-4C6A-A59D-42B3708D42B6}" dt="2024-03-09T17:11:44.476" v="5104" actId="478"/>
          <ac:grpSpMkLst>
            <pc:docMk/>
            <pc:sldMk cId="3385714917" sldId="268"/>
            <ac:grpSpMk id="42" creationId="{8FE333AF-603B-4647-860B-6519D7811DD2}"/>
          </ac:grpSpMkLst>
        </pc:grpChg>
        <pc:grpChg chg="del">
          <ac:chgData name="AADARSH KATIYAR" userId="54af8617638c5c44" providerId="LiveId" clId="{72919CBB-7A36-4C6A-A59D-42B3708D42B6}" dt="2024-03-09T17:11:44.476" v="5104" actId="478"/>
          <ac:grpSpMkLst>
            <pc:docMk/>
            <pc:sldMk cId="3385714917" sldId="268"/>
            <ac:grpSpMk id="45" creationId="{5E4E73DD-38A5-481C-9F0B-B15E5398FA06}"/>
          </ac:grpSpMkLst>
        </pc:grpChg>
        <pc:grpChg chg="del mod">
          <ac:chgData name="AADARSH KATIYAR" userId="54af8617638c5c44" providerId="LiveId" clId="{72919CBB-7A36-4C6A-A59D-42B3708D42B6}" dt="2024-03-09T17:14:04.972" v="5120" actId="478"/>
          <ac:grpSpMkLst>
            <pc:docMk/>
            <pc:sldMk cId="3385714917" sldId="268"/>
            <ac:grpSpMk id="48" creationId="{ECB48569-EC8B-4FFE-8114-F59A23800D47}"/>
          </ac:grpSpMkLst>
        </pc:grpChg>
        <pc:grpChg chg="del">
          <ac:chgData name="AADARSH KATIYAR" userId="54af8617638c5c44" providerId="LiveId" clId="{72919CBB-7A36-4C6A-A59D-42B3708D42B6}" dt="2024-03-09T17:12:03.176" v="5107" actId="478"/>
          <ac:grpSpMkLst>
            <pc:docMk/>
            <pc:sldMk cId="3385714917" sldId="268"/>
            <ac:grpSpMk id="51" creationId="{06DE947F-6DE6-4D9F-B66C-46B421AD0911}"/>
          </ac:grpSpMkLst>
        </pc:grpChg>
        <pc:grpChg chg="del">
          <ac:chgData name="AADARSH KATIYAR" userId="54af8617638c5c44" providerId="LiveId" clId="{72919CBB-7A36-4C6A-A59D-42B3708D42B6}" dt="2024-03-09T17:12:03.176" v="5107" actId="478"/>
          <ac:grpSpMkLst>
            <pc:docMk/>
            <pc:sldMk cId="3385714917" sldId="268"/>
            <ac:grpSpMk id="54" creationId="{A4894090-D240-470C-B335-4CDCB5721CC7}"/>
          </ac:grpSpMkLst>
        </pc:grpChg>
        <pc:grpChg chg="del">
          <ac:chgData name="AADARSH KATIYAR" userId="54af8617638c5c44" providerId="LiveId" clId="{72919CBB-7A36-4C6A-A59D-42B3708D42B6}" dt="2024-03-09T17:12:05.790" v="5108" actId="478"/>
          <ac:grpSpMkLst>
            <pc:docMk/>
            <pc:sldMk cId="3385714917" sldId="268"/>
            <ac:grpSpMk id="57" creationId="{018D6B2F-FDC9-4148-8D01-99BCF3F740CE}"/>
          </ac:grpSpMkLst>
        </pc:grpChg>
        <pc:picChg chg="add mod">
          <ac:chgData name="AADARSH KATIYAR" userId="54af8617638c5c44" providerId="LiveId" clId="{72919CBB-7A36-4C6A-A59D-42B3708D42B6}" dt="2024-03-09T17:50:02.218" v="5314" actId="1076"/>
          <ac:picMkLst>
            <pc:docMk/>
            <pc:sldMk cId="3385714917" sldId="268"/>
            <ac:picMk id="3" creationId="{09F96CB1-1254-5A5B-F2B8-0AFB2C2747B3}"/>
          </ac:picMkLst>
        </pc:picChg>
        <pc:picChg chg="add mod">
          <ac:chgData name="AADARSH KATIYAR" userId="54af8617638c5c44" providerId="LiveId" clId="{72919CBB-7A36-4C6A-A59D-42B3708D42B6}" dt="2024-03-09T17:52:31.678" v="5321" actId="1076"/>
          <ac:picMkLst>
            <pc:docMk/>
            <pc:sldMk cId="3385714917" sldId="268"/>
            <ac:picMk id="6" creationId="{B8B6891A-5A5B-4516-7D5D-ABEDFE7CC727}"/>
          </ac:picMkLst>
        </pc:picChg>
        <pc:cxnChg chg="del">
          <ac:chgData name="AADARSH KATIYAR" userId="54af8617638c5c44" providerId="LiveId" clId="{72919CBB-7A36-4C6A-A59D-42B3708D42B6}" dt="2024-03-09T17:11:47.764" v="5105" actId="478"/>
          <ac:cxnSpMkLst>
            <pc:docMk/>
            <pc:sldMk cId="3385714917" sldId="268"/>
            <ac:cxnSpMk id="29" creationId="{9B6FDCA9-74C5-44A3-B594-BAEF423E2B46}"/>
          </ac:cxnSpMkLst>
        </pc:cxnChg>
        <pc:cxnChg chg="del">
          <ac:chgData name="AADARSH KATIYAR" userId="54af8617638c5c44" providerId="LiveId" clId="{72919CBB-7A36-4C6A-A59D-42B3708D42B6}" dt="2024-03-09T17:11:44.476" v="5104" actId="478"/>
          <ac:cxnSpMkLst>
            <pc:docMk/>
            <pc:sldMk cId="3385714917" sldId="268"/>
            <ac:cxnSpMk id="33" creationId="{307FF223-E7B8-492F-882B-3A8B30D74911}"/>
          </ac:cxnSpMkLst>
        </pc:cxnChg>
        <pc:cxnChg chg="del">
          <ac:chgData name="AADARSH KATIYAR" userId="54af8617638c5c44" providerId="LiveId" clId="{72919CBB-7A36-4C6A-A59D-42B3708D42B6}" dt="2024-03-09T17:11:44.476" v="5104" actId="478"/>
          <ac:cxnSpMkLst>
            <pc:docMk/>
            <pc:sldMk cId="3385714917" sldId="268"/>
            <ac:cxnSpMk id="34" creationId="{EF321566-72A7-4F3E-AE8D-44A346A06D0E}"/>
          </ac:cxnSpMkLst>
        </pc:cxnChg>
        <pc:cxnChg chg="del">
          <ac:chgData name="AADARSH KATIYAR" userId="54af8617638c5c44" providerId="LiveId" clId="{72919CBB-7A36-4C6A-A59D-42B3708D42B6}" dt="2024-03-09T17:11:44.476" v="5104" actId="478"/>
          <ac:cxnSpMkLst>
            <pc:docMk/>
            <pc:sldMk cId="3385714917" sldId="268"/>
            <ac:cxnSpMk id="35" creationId="{BDF18453-F53A-4EE3-8D78-859A966F0E60}"/>
          </ac:cxnSpMkLst>
        </pc:cxnChg>
        <pc:cxnChg chg="del">
          <ac:chgData name="AADARSH KATIYAR" userId="54af8617638c5c44" providerId="LiveId" clId="{72919CBB-7A36-4C6A-A59D-42B3708D42B6}" dt="2024-03-09T17:11:44.476" v="5104" actId="478"/>
          <ac:cxnSpMkLst>
            <pc:docMk/>
            <pc:sldMk cId="3385714917" sldId="268"/>
            <ac:cxnSpMk id="36" creationId="{96686869-C7E9-4F3B-962E-A0BA92C40EA2}"/>
          </ac:cxnSpMkLst>
        </pc:cxnChg>
        <pc:cxnChg chg="del">
          <ac:chgData name="AADARSH KATIYAR" userId="54af8617638c5c44" providerId="LiveId" clId="{72919CBB-7A36-4C6A-A59D-42B3708D42B6}" dt="2024-03-09T17:11:44.476" v="5104" actId="478"/>
          <ac:cxnSpMkLst>
            <pc:docMk/>
            <pc:sldMk cId="3385714917" sldId="268"/>
            <ac:cxnSpMk id="37" creationId="{DFBC359E-9DFB-4BD8-9D05-626CB55ED4F7}"/>
          </ac:cxnSpMkLst>
        </pc:cxnChg>
        <pc:cxnChg chg="del">
          <ac:chgData name="AADARSH KATIYAR" userId="54af8617638c5c44" providerId="LiveId" clId="{72919CBB-7A36-4C6A-A59D-42B3708D42B6}" dt="2024-03-09T17:11:44.476" v="5104" actId="478"/>
          <ac:cxnSpMkLst>
            <pc:docMk/>
            <pc:sldMk cId="3385714917" sldId="268"/>
            <ac:cxnSpMk id="38" creationId="{3F222A76-D529-4855-9E8E-A81460FA3EF5}"/>
          </ac:cxnSpMkLst>
        </pc:cxnChg>
      </pc:sldChg>
      <pc:sldChg chg="del">
        <pc:chgData name="AADARSH KATIYAR" userId="54af8617638c5c44" providerId="LiveId" clId="{72919CBB-7A36-4C6A-A59D-42B3708D42B6}" dt="2024-03-09T18:54:46.090" v="6764" actId="47"/>
        <pc:sldMkLst>
          <pc:docMk/>
          <pc:sldMk cId="3351495164" sldId="270"/>
        </pc:sldMkLst>
      </pc:sldChg>
      <pc:sldChg chg="addSp delSp modSp mod ord">
        <pc:chgData name="AADARSH KATIYAR" userId="54af8617638c5c44" providerId="LiveId" clId="{72919CBB-7A36-4C6A-A59D-42B3708D42B6}" dt="2024-03-09T16:15:01.311" v="2717" actId="113"/>
        <pc:sldMkLst>
          <pc:docMk/>
          <pc:sldMk cId="3674524461" sldId="271"/>
        </pc:sldMkLst>
        <pc:spChg chg="mod">
          <ac:chgData name="AADARSH KATIYAR" userId="54af8617638c5c44" providerId="LiveId" clId="{72919CBB-7A36-4C6A-A59D-42B3708D42B6}" dt="2024-03-09T16:15:01.311" v="2717" actId="113"/>
          <ac:spMkLst>
            <pc:docMk/>
            <pc:sldMk cId="3674524461" sldId="271"/>
            <ac:spMk id="2" creationId="{4E442CD5-E887-4BC0-A447-2C9BD87CCF6D}"/>
          </ac:spMkLst>
        </pc:spChg>
        <pc:spChg chg="del">
          <ac:chgData name="AADARSH KATIYAR" userId="54af8617638c5c44" providerId="LiveId" clId="{72919CBB-7A36-4C6A-A59D-42B3708D42B6}" dt="2024-03-09T05:43:49.714" v="1750" actId="478"/>
          <ac:spMkLst>
            <pc:docMk/>
            <pc:sldMk cId="3674524461" sldId="271"/>
            <ac:spMk id="4" creationId="{AEA4ED55-FAD3-4369-BBD2-8C14245A992D}"/>
          </ac:spMkLst>
        </pc:spChg>
        <pc:spChg chg="mod">
          <ac:chgData name="AADARSH KATIYAR" userId="54af8617638c5c44" providerId="LiveId" clId="{72919CBB-7A36-4C6A-A59D-42B3708D42B6}" dt="2024-03-09T05:44:16.941" v="1754" actId="571"/>
          <ac:spMkLst>
            <pc:docMk/>
            <pc:sldMk cId="3674524461" sldId="271"/>
            <ac:spMk id="5" creationId="{53B96663-024D-AC4F-E4C9-2C4A66D60974}"/>
          </ac:spMkLst>
        </pc:spChg>
        <pc:spChg chg="mod ord">
          <ac:chgData name="AADARSH KATIYAR" userId="54af8617638c5c44" providerId="LiveId" clId="{72919CBB-7A36-4C6A-A59D-42B3708D42B6}" dt="2024-03-09T07:02:29.800" v="1795" actId="1076"/>
          <ac:spMkLst>
            <pc:docMk/>
            <pc:sldMk cId="3674524461" sldId="271"/>
            <ac:spMk id="6" creationId="{BA546F8C-5144-41F4-A25C-EE4B70D0C25A}"/>
          </ac:spMkLst>
        </pc:spChg>
        <pc:spChg chg="del">
          <ac:chgData name="AADARSH KATIYAR" userId="54af8617638c5c44" providerId="LiveId" clId="{72919CBB-7A36-4C6A-A59D-42B3708D42B6}" dt="2024-03-09T05:43:55.098" v="1751" actId="478"/>
          <ac:spMkLst>
            <pc:docMk/>
            <pc:sldMk cId="3674524461" sldId="271"/>
            <ac:spMk id="7" creationId="{4213BB6D-5E13-40C7-BA09-D34942ABF46B}"/>
          </ac:spMkLst>
        </pc:spChg>
        <pc:spChg chg="add del mod topLvl">
          <ac:chgData name="AADARSH KATIYAR" userId="54af8617638c5c44" providerId="LiveId" clId="{72919CBB-7A36-4C6A-A59D-42B3708D42B6}" dt="2024-03-09T07:27:01.336" v="1831" actId="478"/>
          <ac:spMkLst>
            <pc:docMk/>
            <pc:sldMk cId="3674524461" sldId="271"/>
            <ac:spMk id="9" creationId="{B8DAF5C0-51EF-40F9-A02B-31BF7822BCE5}"/>
          </ac:spMkLst>
        </pc:spChg>
        <pc:spChg chg="mod topLvl">
          <ac:chgData name="AADARSH KATIYAR" userId="54af8617638c5c44" providerId="LiveId" clId="{72919CBB-7A36-4C6A-A59D-42B3708D42B6}" dt="2024-03-09T07:27:10.056" v="1832" actId="1076"/>
          <ac:spMkLst>
            <pc:docMk/>
            <pc:sldMk cId="3674524461" sldId="271"/>
            <ac:spMk id="10" creationId="{8D72BA6E-74BB-4688-8A62-81E65D827717}"/>
          </ac:spMkLst>
        </pc:spChg>
        <pc:spChg chg="add del mod topLvl">
          <ac:chgData name="AADARSH KATIYAR" userId="54af8617638c5c44" providerId="LiveId" clId="{72919CBB-7A36-4C6A-A59D-42B3708D42B6}" dt="2024-03-09T07:27:01.336" v="1831" actId="478"/>
          <ac:spMkLst>
            <pc:docMk/>
            <pc:sldMk cId="3674524461" sldId="271"/>
            <ac:spMk id="11" creationId="{1045E4A7-B5EB-4BAB-8F0F-4039009D2F2B}"/>
          </ac:spMkLst>
        </pc:spChg>
        <pc:spChg chg="del">
          <ac:chgData name="AADARSH KATIYAR" userId="54af8617638c5c44" providerId="LiveId" clId="{72919CBB-7A36-4C6A-A59D-42B3708D42B6}" dt="2024-03-09T05:44:10.354" v="1753" actId="478"/>
          <ac:spMkLst>
            <pc:docMk/>
            <pc:sldMk cId="3674524461" sldId="271"/>
            <ac:spMk id="20" creationId="{DD9BDFB8-1A18-4296-B2D0-1E01374C5116}"/>
          </ac:spMkLst>
        </pc:spChg>
        <pc:spChg chg="del">
          <ac:chgData name="AADARSH KATIYAR" userId="54af8617638c5c44" providerId="LiveId" clId="{72919CBB-7A36-4C6A-A59D-42B3708D42B6}" dt="2024-03-09T05:44:07.580" v="1752" actId="478"/>
          <ac:spMkLst>
            <pc:docMk/>
            <pc:sldMk cId="3674524461" sldId="271"/>
            <ac:spMk id="21" creationId="{79885D9C-D719-4EB5-B818-73190CD37A51}"/>
          </ac:spMkLst>
        </pc:spChg>
        <pc:spChg chg="del">
          <ac:chgData name="AADARSH KATIYAR" userId="54af8617638c5c44" providerId="LiveId" clId="{72919CBB-7A36-4C6A-A59D-42B3708D42B6}" dt="2024-03-09T05:44:07.580" v="1752" actId="478"/>
          <ac:spMkLst>
            <pc:docMk/>
            <pc:sldMk cId="3674524461" sldId="271"/>
            <ac:spMk id="22" creationId="{4439DA6A-92D3-4381-B9A8-97854233E7DB}"/>
          </ac:spMkLst>
        </pc:spChg>
        <pc:spChg chg="del">
          <ac:chgData name="AADARSH KATIYAR" userId="54af8617638c5c44" providerId="LiveId" clId="{72919CBB-7A36-4C6A-A59D-42B3708D42B6}" dt="2024-03-09T05:51:23.520" v="1774" actId="478"/>
          <ac:spMkLst>
            <pc:docMk/>
            <pc:sldMk cId="3674524461" sldId="271"/>
            <ac:spMk id="23" creationId="{48988A8D-B398-4147-B648-599BB20E3619}"/>
          </ac:spMkLst>
        </pc:spChg>
        <pc:spChg chg="del">
          <ac:chgData name="AADARSH KATIYAR" userId="54af8617638c5c44" providerId="LiveId" clId="{72919CBB-7A36-4C6A-A59D-42B3708D42B6}" dt="2024-03-09T05:44:07.580" v="1752" actId="478"/>
          <ac:spMkLst>
            <pc:docMk/>
            <pc:sldMk cId="3674524461" sldId="271"/>
            <ac:spMk id="24" creationId="{387B7309-5EA3-460B-B65E-082CE8C2E65E}"/>
          </ac:spMkLst>
        </pc:spChg>
        <pc:spChg chg="del">
          <ac:chgData name="AADARSH KATIYAR" userId="54af8617638c5c44" providerId="LiveId" clId="{72919CBB-7A36-4C6A-A59D-42B3708D42B6}" dt="2024-03-09T05:51:25.662" v="1775" actId="478"/>
          <ac:spMkLst>
            <pc:docMk/>
            <pc:sldMk cId="3674524461" sldId="271"/>
            <ac:spMk id="25" creationId="{80DB50DB-B121-491D-8D44-B6ED3696AADE}"/>
          </ac:spMkLst>
        </pc:spChg>
        <pc:spChg chg="mod">
          <ac:chgData name="AADARSH KATIYAR" userId="54af8617638c5c44" providerId="LiveId" clId="{72919CBB-7A36-4C6A-A59D-42B3708D42B6}" dt="2024-03-09T05:44:16.941" v="1754" actId="571"/>
          <ac:spMkLst>
            <pc:docMk/>
            <pc:sldMk cId="3674524461" sldId="271"/>
            <ac:spMk id="26" creationId="{E06F60AF-7A0D-995C-0243-0DFCA8597B53}"/>
          </ac:spMkLst>
        </pc:spChg>
        <pc:spChg chg="del">
          <ac:chgData name="AADARSH KATIYAR" userId="54af8617638c5c44" providerId="LiveId" clId="{72919CBB-7A36-4C6A-A59D-42B3708D42B6}" dt="2024-03-09T05:43:55.098" v="1751" actId="478"/>
          <ac:spMkLst>
            <pc:docMk/>
            <pc:sldMk cId="3674524461" sldId="271"/>
            <ac:spMk id="27" creationId="{63C46203-61EB-44CE-9F9F-BB61C96EF93C}"/>
          </ac:spMkLst>
        </pc:spChg>
        <pc:spChg chg="mod">
          <ac:chgData name="AADARSH KATIYAR" userId="54af8617638c5c44" providerId="LiveId" clId="{72919CBB-7A36-4C6A-A59D-42B3708D42B6}" dt="2024-03-09T05:44:16.941" v="1754" actId="571"/>
          <ac:spMkLst>
            <pc:docMk/>
            <pc:sldMk cId="3674524461" sldId="271"/>
            <ac:spMk id="28" creationId="{F9E0D84B-AB76-5947-4943-69488734E09C}"/>
          </ac:spMkLst>
        </pc:spChg>
        <pc:spChg chg="add">
          <ac:chgData name="AADARSH KATIYAR" userId="54af8617638c5c44" providerId="LiveId" clId="{72919CBB-7A36-4C6A-A59D-42B3708D42B6}" dt="2024-03-09T07:23:04.177" v="1799"/>
          <ac:spMkLst>
            <pc:docMk/>
            <pc:sldMk cId="3674524461" sldId="271"/>
            <ac:spMk id="42" creationId="{EFF10A8E-D4B7-A007-14FE-62A513928A56}"/>
          </ac:spMkLst>
        </pc:spChg>
        <pc:spChg chg="add del mod">
          <ac:chgData name="AADARSH KATIYAR" userId="54af8617638c5c44" providerId="LiveId" clId="{72919CBB-7A36-4C6A-A59D-42B3708D42B6}" dt="2024-03-09T12:38:25.635" v="2024" actId="21"/>
          <ac:spMkLst>
            <pc:docMk/>
            <pc:sldMk cId="3674524461" sldId="271"/>
            <ac:spMk id="43" creationId="{9F07D138-D3F2-87B8-F25B-F6E0BDC3F769}"/>
          </ac:spMkLst>
        </pc:spChg>
        <pc:spChg chg="del">
          <ac:chgData name="AADARSH KATIYAR" userId="54af8617638c5c44" providerId="LiveId" clId="{72919CBB-7A36-4C6A-A59D-42B3708D42B6}" dt="2024-03-09T05:44:07.580" v="1752" actId="478"/>
          <ac:spMkLst>
            <pc:docMk/>
            <pc:sldMk cId="3674524461" sldId="271"/>
            <ac:spMk id="47" creationId="{9427D5F4-FE97-41E9-A2E1-D0241151FFF0}"/>
          </ac:spMkLst>
        </pc:spChg>
        <pc:spChg chg="del">
          <ac:chgData name="AADARSH KATIYAR" userId="54af8617638c5c44" providerId="LiveId" clId="{72919CBB-7A36-4C6A-A59D-42B3708D42B6}" dt="2024-03-09T05:44:07.580" v="1752" actId="478"/>
          <ac:spMkLst>
            <pc:docMk/>
            <pc:sldMk cId="3674524461" sldId="271"/>
            <ac:spMk id="48" creationId="{A3090339-C1AA-4975-90A5-A4953259C7E5}"/>
          </ac:spMkLst>
        </pc:spChg>
        <pc:spChg chg="del">
          <ac:chgData name="AADARSH KATIYAR" userId="54af8617638c5c44" providerId="LiveId" clId="{72919CBB-7A36-4C6A-A59D-42B3708D42B6}" dt="2024-03-09T05:44:07.580" v="1752" actId="478"/>
          <ac:spMkLst>
            <pc:docMk/>
            <pc:sldMk cId="3674524461" sldId="271"/>
            <ac:spMk id="49" creationId="{A944F83B-3485-445F-86E9-57F8DCA1CC2B}"/>
          </ac:spMkLst>
        </pc:spChg>
        <pc:grpChg chg="add del mod">
          <ac:chgData name="AADARSH KATIYAR" userId="54af8617638c5c44" providerId="LiveId" clId="{72919CBB-7A36-4C6A-A59D-42B3708D42B6}" dt="2024-03-09T05:44:23.301" v="1756" actId="478"/>
          <ac:grpSpMkLst>
            <pc:docMk/>
            <pc:sldMk cId="3674524461" sldId="271"/>
            <ac:grpSpMk id="3" creationId="{0D0B1AB8-E5A4-2DD1-9EB9-F9BEE226612C}"/>
          </ac:grpSpMkLst>
        </pc:grpChg>
        <pc:grpChg chg="del mod">
          <ac:chgData name="AADARSH KATIYAR" userId="54af8617638c5c44" providerId="LiveId" clId="{72919CBB-7A36-4C6A-A59D-42B3708D42B6}" dt="2024-03-09T06:36:12.742" v="1783" actId="165"/>
          <ac:grpSpMkLst>
            <pc:docMk/>
            <pc:sldMk cId="3674524461" sldId="271"/>
            <ac:grpSpMk id="8" creationId="{FC9F040F-337D-4301-B119-F0FF4FBAE78F}"/>
          </ac:grpSpMkLst>
        </pc:grpChg>
        <pc:grpChg chg="del">
          <ac:chgData name="AADARSH KATIYAR" userId="54af8617638c5c44" providerId="LiveId" clId="{72919CBB-7A36-4C6A-A59D-42B3708D42B6}" dt="2024-03-09T05:51:16.818" v="1772" actId="478"/>
          <ac:grpSpMkLst>
            <pc:docMk/>
            <pc:sldMk cId="3674524461" sldId="271"/>
            <ac:grpSpMk id="12" creationId="{E7E21B63-9688-4AEE-9EB9-49E9E68AD3C7}"/>
          </ac:grpSpMkLst>
        </pc:grpChg>
        <pc:grpChg chg="del">
          <ac:chgData name="AADARSH KATIYAR" userId="54af8617638c5c44" providerId="LiveId" clId="{72919CBB-7A36-4C6A-A59D-42B3708D42B6}" dt="2024-03-09T05:51:20.735" v="1773" actId="478"/>
          <ac:grpSpMkLst>
            <pc:docMk/>
            <pc:sldMk cId="3674524461" sldId="271"/>
            <ac:grpSpMk id="16" creationId="{3AE7E102-4342-4091-9546-06C75E3BF27C}"/>
          </ac:grpSpMkLst>
        </pc:grpChg>
        <pc:grpChg chg="del">
          <ac:chgData name="AADARSH KATIYAR" userId="54af8617638c5c44" providerId="LiveId" clId="{72919CBB-7A36-4C6A-A59D-42B3708D42B6}" dt="2024-03-09T05:44:26.512" v="1757" actId="478"/>
          <ac:grpSpMkLst>
            <pc:docMk/>
            <pc:sldMk cId="3674524461" sldId="271"/>
            <ac:grpSpMk id="29" creationId="{82CBB1D2-8F36-410C-BD5B-6019E604E36C}"/>
          </ac:grpSpMkLst>
        </pc:grpChg>
        <pc:grpChg chg="del">
          <ac:chgData name="AADARSH KATIYAR" userId="54af8617638c5c44" providerId="LiveId" clId="{72919CBB-7A36-4C6A-A59D-42B3708D42B6}" dt="2024-03-09T05:44:23.301" v="1756" actId="478"/>
          <ac:grpSpMkLst>
            <pc:docMk/>
            <pc:sldMk cId="3674524461" sldId="271"/>
            <ac:grpSpMk id="33" creationId="{58CB6EE9-B412-4FCE-A336-80110DF472BE}"/>
          </ac:grpSpMkLst>
        </pc:grpChg>
        <pc:grpChg chg="del">
          <ac:chgData name="AADARSH KATIYAR" userId="54af8617638c5c44" providerId="LiveId" clId="{72919CBB-7A36-4C6A-A59D-42B3708D42B6}" dt="2024-03-09T05:44:23.301" v="1756" actId="478"/>
          <ac:grpSpMkLst>
            <pc:docMk/>
            <pc:sldMk cId="3674524461" sldId="271"/>
            <ac:grpSpMk id="37" creationId="{26313FA2-0BB6-47F2-A256-B97C48074CD0}"/>
          </ac:grpSpMkLst>
        </pc:grpChg>
        <pc:picChg chg="add mod">
          <ac:chgData name="AADARSH KATIYAR" userId="54af8617638c5c44" providerId="LiveId" clId="{72919CBB-7A36-4C6A-A59D-42B3708D42B6}" dt="2024-03-09T07:27:49.893" v="1836" actId="14100"/>
          <ac:picMkLst>
            <pc:docMk/>
            <pc:sldMk cId="3674524461" sldId="271"/>
            <ac:picMk id="41" creationId="{488B60BE-C2A6-ACD8-671D-BA0BBEE2B7D6}"/>
          </ac:picMkLst>
        </pc:picChg>
      </pc:sldChg>
      <pc:sldChg chg="del">
        <pc:chgData name="AADARSH KATIYAR" userId="54af8617638c5c44" providerId="LiveId" clId="{72919CBB-7A36-4C6A-A59D-42B3708D42B6}" dt="2024-03-09T18:54:49.153" v="6773" actId="47"/>
        <pc:sldMkLst>
          <pc:docMk/>
          <pc:sldMk cId="3614451614" sldId="272"/>
        </pc:sldMkLst>
      </pc:sldChg>
      <pc:sldChg chg="del">
        <pc:chgData name="AADARSH KATIYAR" userId="54af8617638c5c44" providerId="LiveId" clId="{72919CBB-7A36-4C6A-A59D-42B3708D42B6}" dt="2024-03-09T18:54:49.999" v="6777" actId="47"/>
        <pc:sldMkLst>
          <pc:docMk/>
          <pc:sldMk cId="240865242" sldId="273"/>
        </pc:sldMkLst>
      </pc:sldChg>
      <pc:sldChg chg="del">
        <pc:chgData name="AADARSH KATIYAR" userId="54af8617638c5c44" providerId="LiveId" clId="{72919CBB-7A36-4C6A-A59D-42B3708D42B6}" dt="2024-03-09T18:54:49.811" v="6776" actId="47"/>
        <pc:sldMkLst>
          <pc:docMk/>
          <pc:sldMk cId="360663106" sldId="274"/>
        </pc:sldMkLst>
      </pc:sldChg>
      <pc:sldChg chg="del">
        <pc:chgData name="AADARSH KATIYAR" userId="54af8617638c5c44" providerId="LiveId" clId="{72919CBB-7A36-4C6A-A59D-42B3708D42B6}" dt="2024-03-09T18:54:45.181" v="6762" actId="47"/>
        <pc:sldMkLst>
          <pc:docMk/>
          <pc:sldMk cId="2800498740" sldId="275"/>
        </pc:sldMkLst>
      </pc:sldChg>
      <pc:sldChg chg="del">
        <pc:chgData name="AADARSH KATIYAR" userId="54af8617638c5c44" providerId="LiveId" clId="{72919CBB-7A36-4C6A-A59D-42B3708D42B6}" dt="2024-03-09T18:54:43.417" v="6755" actId="47"/>
        <pc:sldMkLst>
          <pc:docMk/>
          <pc:sldMk cId="332657387" sldId="276"/>
        </pc:sldMkLst>
      </pc:sldChg>
      <pc:sldChg chg="del">
        <pc:chgData name="AADARSH KATIYAR" userId="54af8617638c5c44" providerId="LiveId" clId="{72919CBB-7A36-4C6A-A59D-42B3708D42B6}" dt="2024-03-09T18:54:47.312" v="6768" actId="47"/>
        <pc:sldMkLst>
          <pc:docMk/>
          <pc:sldMk cId="703279405" sldId="277"/>
        </pc:sldMkLst>
      </pc:sldChg>
      <pc:sldChg chg="del">
        <pc:chgData name="AADARSH KATIYAR" userId="54af8617638c5c44" providerId="LiveId" clId="{72919CBB-7A36-4C6A-A59D-42B3708D42B6}" dt="2024-03-09T18:54:44.788" v="6760" actId="47"/>
        <pc:sldMkLst>
          <pc:docMk/>
          <pc:sldMk cId="3386720138" sldId="278"/>
        </pc:sldMkLst>
      </pc:sldChg>
      <pc:sldChg chg="del">
        <pc:chgData name="AADARSH KATIYAR" userId="54af8617638c5c44" providerId="LiveId" clId="{72919CBB-7A36-4C6A-A59D-42B3708D42B6}" dt="2024-03-09T18:54:44.469" v="6758" actId="47"/>
        <pc:sldMkLst>
          <pc:docMk/>
          <pc:sldMk cId="2295710902" sldId="279"/>
        </pc:sldMkLst>
      </pc:sldChg>
      <pc:sldChg chg="del">
        <pc:chgData name="AADARSH KATIYAR" userId="54af8617638c5c44" providerId="LiveId" clId="{72919CBB-7A36-4C6A-A59D-42B3708D42B6}" dt="2024-03-09T18:54:41.278" v="6750" actId="47"/>
        <pc:sldMkLst>
          <pc:docMk/>
          <pc:sldMk cId="3673106670" sldId="280"/>
        </pc:sldMkLst>
      </pc:sldChg>
      <pc:sldChg chg="del">
        <pc:chgData name="AADARSH KATIYAR" userId="54af8617638c5c44" providerId="LiveId" clId="{72919CBB-7A36-4C6A-A59D-42B3708D42B6}" dt="2024-03-09T18:54:43.028" v="6754" actId="47"/>
        <pc:sldMkLst>
          <pc:docMk/>
          <pc:sldMk cId="3942851218" sldId="281"/>
        </pc:sldMkLst>
      </pc:sldChg>
      <pc:sldChg chg="del">
        <pc:chgData name="AADARSH KATIYAR" userId="54af8617638c5c44" providerId="LiveId" clId="{72919CBB-7A36-4C6A-A59D-42B3708D42B6}" dt="2024-03-09T18:54:45.768" v="6763" actId="47"/>
        <pc:sldMkLst>
          <pc:docMk/>
          <pc:sldMk cId="3337001629" sldId="282"/>
        </pc:sldMkLst>
      </pc:sldChg>
      <pc:sldChg chg="del">
        <pc:chgData name="AADARSH KATIYAR" userId="54af8617638c5c44" providerId="LiveId" clId="{72919CBB-7A36-4C6A-A59D-42B3708D42B6}" dt="2024-03-09T18:54:49.372" v="6774" actId="47"/>
        <pc:sldMkLst>
          <pc:docMk/>
          <pc:sldMk cId="1401165689" sldId="283"/>
        </pc:sldMkLst>
      </pc:sldChg>
      <pc:sldChg chg="del">
        <pc:chgData name="AADARSH KATIYAR" userId="54af8617638c5c44" providerId="LiveId" clId="{72919CBB-7A36-4C6A-A59D-42B3708D42B6}" dt="2024-03-09T18:54:46.923" v="6766" actId="47"/>
        <pc:sldMkLst>
          <pc:docMk/>
          <pc:sldMk cId="1109471979" sldId="284"/>
        </pc:sldMkLst>
      </pc:sldChg>
      <pc:sldChg chg="addSp delSp modSp mod">
        <pc:chgData name="AADARSH KATIYAR" userId="54af8617638c5c44" providerId="LiveId" clId="{72919CBB-7A36-4C6A-A59D-42B3708D42B6}" dt="2024-03-09T18:52:56.776" v="6737" actId="478"/>
        <pc:sldMkLst>
          <pc:docMk/>
          <pc:sldMk cId="2214614016" sldId="285"/>
        </pc:sldMkLst>
        <pc:spChg chg="mod">
          <ac:chgData name="AADARSH KATIYAR" userId="54af8617638c5c44" providerId="LiveId" clId="{72919CBB-7A36-4C6A-A59D-42B3708D42B6}" dt="2024-03-09T17:54:42.023" v="5380"/>
          <ac:spMkLst>
            <pc:docMk/>
            <pc:sldMk cId="2214614016" sldId="285"/>
            <ac:spMk id="2" creationId="{00000000-0000-0000-0000-000000000000}"/>
          </ac:spMkLst>
        </pc:spChg>
        <pc:spChg chg="del">
          <ac:chgData name="AADARSH KATIYAR" userId="54af8617638c5c44" providerId="LiveId" clId="{72919CBB-7A36-4C6A-A59D-42B3708D42B6}" dt="2024-03-09T17:54:50.649" v="5381" actId="478"/>
          <ac:spMkLst>
            <pc:docMk/>
            <pc:sldMk cId="2214614016" sldId="285"/>
            <ac:spMk id="3" creationId="{14AC1D12-1C92-4C5D-9810-9C6916092C56}"/>
          </ac:spMkLst>
        </pc:spChg>
        <pc:spChg chg="del">
          <ac:chgData name="AADARSH KATIYAR" userId="54af8617638c5c44" providerId="LiveId" clId="{72919CBB-7A36-4C6A-A59D-42B3708D42B6}" dt="2024-03-09T17:54:50.649" v="5381" actId="478"/>
          <ac:spMkLst>
            <pc:docMk/>
            <pc:sldMk cId="2214614016" sldId="285"/>
            <ac:spMk id="4" creationId="{7A247BB3-90F7-4D37-BAF5-37B7376CEAFC}"/>
          </ac:spMkLst>
        </pc:spChg>
        <pc:spChg chg="del">
          <ac:chgData name="AADARSH KATIYAR" userId="54af8617638c5c44" providerId="LiveId" clId="{72919CBB-7A36-4C6A-A59D-42B3708D42B6}" dt="2024-03-09T17:54:55.835" v="5383" actId="478"/>
          <ac:spMkLst>
            <pc:docMk/>
            <pc:sldMk cId="2214614016" sldId="285"/>
            <ac:spMk id="5" creationId="{C3CE3154-2AA2-493C-AF85-FBB53E6E2B3A}"/>
          </ac:spMkLst>
        </pc:spChg>
        <pc:spChg chg="del">
          <ac:chgData name="AADARSH KATIYAR" userId="54af8617638c5c44" providerId="LiveId" clId="{72919CBB-7A36-4C6A-A59D-42B3708D42B6}" dt="2024-03-09T17:54:50.649" v="5381" actId="478"/>
          <ac:spMkLst>
            <pc:docMk/>
            <pc:sldMk cId="2214614016" sldId="285"/>
            <ac:spMk id="6" creationId="{F7FD9923-22B2-45B8-BAE8-A9CE653E2C84}"/>
          </ac:spMkLst>
        </pc:spChg>
        <pc:spChg chg="del">
          <ac:chgData name="AADARSH KATIYAR" userId="54af8617638c5c44" providerId="LiveId" clId="{72919CBB-7A36-4C6A-A59D-42B3708D42B6}" dt="2024-03-09T17:54:50.649" v="5381" actId="478"/>
          <ac:spMkLst>
            <pc:docMk/>
            <pc:sldMk cId="2214614016" sldId="285"/>
            <ac:spMk id="7" creationId="{840E6539-60F1-4285-9D32-35C7B674D863}"/>
          </ac:spMkLst>
        </pc:spChg>
        <pc:spChg chg="del">
          <ac:chgData name="AADARSH KATIYAR" userId="54af8617638c5c44" providerId="LiveId" clId="{72919CBB-7A36-4C6A-A59D-42B3708D42B6}" dt="2024-03-09T17:54:55.835" v="5383" actId="478"/>
          <ac:spMkLst>
            <pc:docMk/>
            <pc:sldMk cId="2214614016" sldId="285"/>
            <ac:spMk id="8" creationId="{24019D32-6FF6-47F5-9BB7-30AFA82E7F9C}"/>
          </ac:spMkLst>
        </pc:spChg>
        <pc:spChg chg="del">
          <ac:chgData name="AADARSH KATIYAR" userId="54af8617638c5c44" providerId="LiveId" clId="{72919CBB-7A36-4C6A-A59D-42B3708D42B6}" dt="2024-03-09T17:54:50.649" v="5381" actId="478"/>
          <ac:spMkLst>
            <pc:docMk/>
            <pc:sldMk cId="2214614016" sldId="285"/>
            <ac:spMk id="9" creationId="{5A163A25-0953-43D6-A70A-8280F6D044D6}"/>
          </ac:spMkLst>
        </pc:spChg>
        <pc:spChg chg="del">
          <ac:chgData name="AADARSH KATIYAR" userId="54af8617638c5c44" providerId="LiveId" clId="{72919CBB-7A36-4C6A-A59D-42B3708D42B6}" dt="2024-03-09T17:54:50.649" v="5381" actId="478"/>
          <ac:spMkLst>
            <pc:docMk/>
            <pc:sldMk cId="2214614016" sldId="285"/>
            <ac:spMk id="10" creationId="{612B519F-1849-4F58-8BFB-B124A0CA2F35}"/>
          </ac:spMkLst>
        </pc:spChg>
        <pc:spChg chg="del">
          <ac:chgData name="AADARSH KATIYAR" userId="54af8617638c5c44" providerId="LiveId" clId="{72919CBB-7A36-4C6A-A59D-42B3708D42B6}" dt="2024-03-09T17:54:50.649" v="5381" actId="478"/>
          <ac:spMkLst>
            <pc:docMk/>
            <pc:sldMk cId="2214614016" sldId="285"/>
            <ac:spMk id="11" creationId="{16B1B03B-C8C8-45D0-8E35-EF21560EFDD1}"/>
          </ac:spMkLst>
        </pc:spChg>
        <pc:spChg chg="del mod">
          <ac:chgData name="AADARSH KATIYAR" userId="54af8617638c5c44" providerId="LiveId" clId="{72919CBB-7A36-4C6A-A59D-42B3708D42B6}" dt="2024-03-09T17:54:58.011" v="5384" actId="478"/>
          <ac:spMkLst>
            <pc:docMk/>
            <pc:sldMk cId="2214614016" sldId="285"/>
            <ac:spMk id="12" creationId="{EA1BC025-EC65-40BB-9F83-DA4161348935}"/>
          </ac:spMkLst>
        </pc:spChg>
        <pc:spChg chg="del">
          <ac:chgData name="AADARSH KATIYAR" userId="54af8617638c5c44" providerId="LiveId" clId="{72919CBB-7A36-4C6A-A59D-42B3708D42B6}" dt="2024-03-09T17:54:50.649" v="5381" actId="478"/>
          <ac:spMkLst>
            <pc:docMk/>
            <pc:sldMk cId="2214614016" sldId="285"/>
            <ac:spMk id="13" creationId="{2F68C005-C9CF-4521-922F-306E1AEB03B3}"/>
          </ac:spMkLst>
        </pc:spChg>
        <pc:spChg chg="del">
          <ac:chgData name="AADARSH KATIYAR" userId="54af8617638c5c44" providerId="LiveId" clId="{72919CBB-7A36-4C6A-A59D-42B3708D42B6}" dt="2024-03-09T17:54:50.649" v="5381" actId="478"/>
          <ac:spMkLst>
            <pc:docMk/>
            <pc:sldMk cId="2214614016" sldId="285"/>
            <ac:spMk id="14" creationId="{7972CA9C-9C00-49DE-84A7-0E659A921543}"/>
          </ac:spMkLst>
        </pc:spChg>
        <pc:spChg chg="del">
          <ac:chgData name="AADARSH KATIYAR" userId="54af8617638c5c44" providerId="LiveId" clId="{72919CBB-7A36-4C6A-A59D-42B3708D42B6}" dt="2024-03-09T17:54:55.835" v="5383" actId="478"/>
          <ac:spMkLst>
            <pc:docMk/>
            <pc:sldMk cId="2214614016" sldId="285"/>
            <ac:spMk id="15" creationId="{E58C570C-709D-4981-9F84-7000FAAED45C}"/>
          </ac:spMkLst>
        </pc:spChg>
        <pc:spChg chg="del">
          <ac:chgData name="AADARSH KATIYAR" userId="54af8617638c5c44" providerId="LiveId" clId="{72919CBB-7A36-4C6A-A59D-42B3708D42B6}" dt="2024-03-09T17:54:50.649" v="5381" actId="478"/>
          <ac:spMkLst>
            <pc:docMk/>
            <pc:sldMk cId="2214614016" sldId="285"/>
            <ac:spMk id="16" creationId="{DC4706D6-CA66-4FC7-82C9-656B41C18590}"/>
          </ac:spMkLst>
        </pc:spChg>
        <pc:spChg chg="del">
          <ac:chgData name="AADARSH KATIYAR" userId="54af8617638c5c44" providerId="LiveId" clId="{72919CBB-7A36-4C6A-A59D-42B3708D42B6}" dt="2024-03-09T17:54:50.649" v="5381" actId="478"/>
          <ac:spMkLst>
            <pc:docMk/>
            <pc:sldMk cId="2214614016" sldId="285"/>
            <ac:spMk id="17" creationId="{950B73BB-D817-4E83-AE0B-59882CF7487F}"/>
          </ac:spMkLst>
        </pc:spChg>
        <pc:spChg chg="del">
          <ac:chgData name="AADARSH KATIYAR" userId="54af8617638c5c44" providerId="LiveId" clId="{72919CBB-7A36-4C6A-A59D-42B3708D42B6}" dt="2024-03-09T17:54:55.835" v="5383" actId="478"/>
          <ac:spMkLst>
            <pc:docMk/>
            <pc:sldMk cId="2214614016" sldId="285"/>
            <ac:spMk id="18" creationId="{E5F7DAEB-B95F-417C-A145-72863966A31B}"/>
          </ac:spMkLst>
        </pc:spChg>
        <pc:spChg chg="del">
          <ac:chgData name="AADARSH KATIYAR" userId="54af8617638c5c44" providerId="LiveId" clId="{72919CBB-7A36-4C6A-A59D-42B3708D42B6}" dt="2024-03-09T17:54:50.649" v="5381" actId="478"/>
          <ac:spMkLst>
            <pc:docMk/>
            <pc:sldMk cId="2214614016" sldId="285"/>
            <ac:spMk id="19" creationId="{C00EBB67-BDBB-49E2-A683-D44B88688DD2}"/>
          </ac:spMkLst>
        </pc:spChg>
        <pc:spChg chg="del">
          <ac:chgData name="AADARSH KATIYAR" userId="54af8617638c5c44" providerId="LiveId" clId="{72919CBB-7A36-4C6A-A59D-42B3708D42B6}" dt="2024-03-09T17:54:50.649" v="5381" actId="478"/>
          <ac:spMkLst>
            <pc:docMk/>
            <pc:sldMk cId="2214614016" sldId="285"/>
            <ac:spMk id="20" creationId="{E62AF393-6237-4931-904B-A9A49725B2B3}"/>
          </ac:spMkLst>
        </pc:spChg>
        <pc:spChg chg="del">
          <ac:chgData name="AADARSH KATIYAR" userId="54af8617638c5c44" providerId="LiveId" clId="{72919CBB-7A36-4C6A-A59D-42B3708D42B6}" dt="2024-03-09T17:54:50.649" v="5381" actId="478"/>
          <ac:spMkLst>
            <pc:docMk/>
            <pc:sldMk cId="2214614016" sldId="285"/>
            <ac:spMk id="21" creationId="{E81BBE1B-853F-483A-8514-0C5C36313F43}"/>
          </ac:spMkLst>
        </pc:spChg>
        <pc:spChg chg="del">
          <ac:chgData name="AADARSH KATIYAR" userId="54af8617638c5c44" providerId="LiveId" clId="{72919CBB-7A36-4C6A-A59D-42B3708D42B6}" dt="2024-03-09T17:54:55.835" v="5383" actId="478"/>
          <ac:spMkLst>
            <pc:docMk/>
            <pc:sldMk cId="2214614016" sldId="285"/>
            <ac:spMk id="22" creationId="{F48B61D7-F645-4765-BFC2-7FC6244D9276}"/>
          </ac:spMkLst>
        </pc:spChg>
        <pc:spChg chg="del">
          <ac:chgData name="AADARSH KATIYAR" userId="54af8617638c5c44" providerId="LiveId" clId="{72919CBB-7A36-4C6A-A59D-42B3708D42B6}" dt="2024-03-09T17:54:50.649" v="5381" actId="478"/>
          <ac:spMkLst>
            <pc:docMk/>
            <pc:sldMk cId="2214614016" sldId="285"/>
            <ac:spMk id="23" creationId="{3FF28F2E-04DB-4729-96BA-6041CC56AA47}"/>
          </ac:spMkLst>
        </pc:spChg>
        <pc:spChg chg="del">
          <ac:chgData name="AADARSH KATIYAR" userId="54af8617638c5c44" providerId="LiveId" clId="{72919CBB-7A36-4C6A-A59D-42B3708D42B6}" dt="2024-03-09T17:54:50.649" v="5381" actId="478"/>
          <ac:spMkLst>
            <pc:docMk/>
            <pc:sldMk cId="2214614016" sldId="285"/>
            <ac:spMk id="24" creationId="{E33017D6-0039-405A-B8FB-F840E4602690}"/>
          </ac:spMkLst>
        </pc:spChg>
        <pc:spChg chg="del">
          <ac:chgData name="AADARSH KATIYAR" userId="54af8617638c5c44" providerId="LiveId" clId="{72919CBB-7A36-4C6A-A59D-42B3708D42B6}" dt="2024-03-09T17:54:50.649" v="5381" actId="478"/>
          <ac:spMkLst>
            <pc:docMk/>
            <pc:sldMk cId="2214614016" sldId="285"/>
            <ac:spMk id="25" creationId="{A16044D1-A9B3-41CE-8CD8-60CDDE9FEA13}"/>
          </ac:spMkLst>
        </pc:spChg>
        <pc:spChg chg="del">
          <ac:chgData name="AADARSH KATIYAR" userId="54af8617638c5c44" providerId="LiveId" clId="{72919CBB-7A36-4C6A-A59D-42B3708D42B6}" dt="2024-03-09T17:54:55.835" v="5383" actId="478"/>
          <ac:spMkLst>
            <pc:docMk/>
            <pc:sldMk cId="2214614016" sldId="285"/>
            <ac:spMk id="26" creationId="{2246EB35-88A0-4882-9546-20236BF54AA1}"/>
          </ac:spMkLst>
        </pc:spChg>
        <pc:spChg chg="del">
          <ac:chgData name="AADARSH KATIYAR" userId="54af8617638c5c44" providerId="LiveId" clId="{72919CBB-7A36-4C6A-A59D-42B3708D42B6}" dt="2024-03-09T17:54:50.649" v="5381" actId="478"/>
          <ac:spMkLst>
            <pc:docMk/>
            <pc:sldMk cId="2214614016" sldId="285"/>
            <ac:spMk id="27" creationId="{7FDF5CC5-7C84-43B5-8B4C-1DAFEAA80ABD}"/>
          </ac:spMkLst>
        </pc:spChg>
        <pc:spChg chg="del">
          <ac:chgData name="AADARSH KATIYAR" userId="54af8617638c5c44" providerId="LiveId" clId="{72919CBB-7A36-4C6A-A59D-42B3708D42B6}" dt="2024-03-09T17:54:50.649" v="5381" actId="478"/>
          <ac:spMkLst>
            <pc:docMk/>
            <pc:sldMk cId="2214614016" sldId="285"/>
            <ac:spMk id="28" creationId="{8DB4645F-869B-4ACD-9FDE-2D647FC481AD}"/>
          </ac:spMkLst>
        </pc:spChg>
        <pc:spChg chg="del">
          <ac:chgData name="AADARSH KATIYAR" userId="54af8617638c5c44" providerId="LiveId" clId="{72919CBB-7A36-4C6A-A59D-42B3708D42B6}" dt="2024-03-09T17:54:50.649" v="5381" actId="478"/>
          <ac:spMkLst>
            <pc:docMk/>
            <pc:sldMk cId="2214614016" sldId="285"/>
            <ac:spMk id="29" creationId="{75852399-C3D3-41EA-B86E-3D6DAD95089A}"/>
          </ac:spMkLst>
        </pc:spChg>
        <pc:spChg chg="del">
          <ac:chgData name="AADARSH KATIYAR" userId="54af8617638c5c44" providerId="LiveId" clId="{72919CBB-7A36-4C6A-A59D-42B3708D42B6}" dt="2024-03-09T17:54:50.649" v="5381" actId="478"/>
          <ac:spMkLst>
            <pc:docMk/>
            <pc:sldMk cId="2214614016" sldId="285"/>
            <ac:spMk id="30" creationId="{10F64A25-87D5-4DFC-B4D9-D4648453BAC4}"/>
          </ac:spMkLst>
        </pc:spChg>
        <pc:spChg chg="del">
          <ac:chgData name="AADARSH KATIYAR" userId="54af8617638c5c44" providerId="LiveId" clId="{72919CBB-7A36-4C6A-A59D-42B3708D42B6}" dt="2024-03-09T17:54:50.649" v="5381" actId="478"/>
          <ac:spMkLst>
            <pc:docMk/>
            <pc:sldMk cId="2214614016" sldId="285"/>
            <ac:spMk id="31" creationId="{91A9A98C-B7F2-495E-9189-DDD70A7159B2}"/>
          </ac:spMkLst>
        </pc:spChg>
        <pc:spChg chg="del">
          <ac:chgData name="AADARSH KATIYAR" userId="54af8617638c5c44" providerId="LiveId" clId="{72919CBB-7A36-4C6A-A59D-42B3708D42B6}" dt="2024-03-09T17:54:50.649" v="5381" actId="478"/>
          <ac:spMkLst>
            <pc:docMk/>
            <pc:sldMk cId="2214614016" sldId="285"/>
            <ac:spMk id="32" creationId="{12DE7215-5203-476B-A566-51D6000D3BC1}"/>
          </ac:spMkLst>
        </pc:spChg>
        <pc:spChg chg="del">
          <ac:chgData name="AADARSH KATIYAR" userId="54af8617638c5c44" providerId="LiveId" clId="{72919CBB-7A36-4C6A-A59D-42B3708D42B6}" dt="2024-03-09T17:54:50.649" v="5381" actId="478"/>
          <ac:spMkLst>
            <pc:docMk/>
            <pc:sldMk cId="2214614016" sldId="285"/>
            <ac:spMk id="33" creationId="{665699DE-653A-499D-888A-7EE201B6405D}"/>
          </ac:spMkLst>
        </pc:spChg>
        <pc:spChg chg="mod topLvl">
          <ac:chgData name="AADARSH KATIYAR" userId="54af8617638c5c44" providerId="LiveId" clId="{72919CBB-7A36-4C6A-A59D-42B3708D42B6}" dt="2024-03-09T18:03:54.066" v="5889" actId="1076"/>
          <ac:spMkLst>
            <pc:docMk/>
            <pc:sldMk cId="2214614016" sldId="285"/>
            <ac:spMk id="44" creationId="{45F0E237-03DB-4C74-A143-321F3345B75E}"/>
          </ac:spMkLst>
        </pc:spChg>
        <pc:spChg chg="del mod topLvl">
          <ac:chgData name="AADARSH KATIYAR" userId="54af8617638c5c44" providerId="LiveId" clId="{72919CBB-7A36-4C6A-A59D-42B3708D42B6}" dt="2024-03-09T18:00:28.639" v="5452" actId="478"/>
          <ac:spMkLst>
            <pc:docMk/>
            <pc:sldMk cId="2214614016" sldId="285"/>
            <ac:spMk id="45" creationId="{1516B177-B17B-4355-A21F-AAA3D8BC25DD}"/>
          </ac:spMkLst>
        </pc:spChg>
        <pc:spChg chg="del">
          <ac:chgData name="AADARSH KATIYAR" userId="54af8617638c5c44" providerId="LiveId" clId="{72919CBB-7A36-4C6A-A59D-42B3708D42B6}" dt="2024-03-09T17:54:50.649" v="5381" actId="478"/>
          <ac:spMkLst>
            <pc:docMk/>
            <pc:sldMk cId="2214614016" sldId="285"/>
            <ac:spMk id="55" creationId="{ABFAE241-BFC1-468E-84DC-2AC7040B28ED}"/>
          </ac:spMkLst>
        </pc:spChg>
        <pc:spChg chg="del">
          <ac:chgData name="AADARSH KATIYAR" userId="54af8617638c5c44" providerId="LiveId" clId="{72919CBB-7A36-4C6A-A59D-42B3708D42B6}" dt="2024-03-09T17:54:50.649" v="5381" actId="478"/>
          <ac:spMkLst>
            <pc:docMk/>
            <pc:sldMk cId="2214614016" sldId="285"/>
            <ac:spMk id="56" creationId="{E09B2009-6002-4E17-BF1D-98DF4AED1BA7}"/>
          </ac:spMkLst>
        </pc:spChg>
        <pc:spChg chg="del">
          <ac:chgData name="AADARSH KATIYAR" userId="54af8617638c5c44" providerId="LiveId" clId="{72919CBB-7A36-4C6A-A59D-42B3708D42B6}" dt="2024-03-09T17:54:50.649" v="5381" actId="478"/>
          <ac:spMkLst>
            <pc:docMk/>
            <pc:sldMk cId="2214614016" sldId="285"/>
            <ac:spMk id="57" creationId="{E3906276-CC00-4C5E-B226-D4AF77078C1A}"/>
          </ac:spMkLst>
        </pc:spChg>
        <pc:spChg chg="del">
          <ac:chgData name="AADARSH KATIYAR" userId="54af8617638c5c44" providerId="LiveId" clId="{72919CBB-7A36-4C6A-A59D-42B3708D42B6}" dt="2024-03-09T17:54:50.649" v="5381" actId="478"/>
          <ac:spMkLst>
            <pc:docMk/>
            <pc:sldMk cId="2214614016" sldId="285"/>
            <ac:spMk id="58" creationId="{0D894458-2CD1-4404-A7BF-06CAD3A15E01}"/>
          </ac:spMkLst>
        </pc:spChg>
        <pc:spChg chg="del">
          <ac:chgData name="AADARSH KATIYAR" userId="54af8617638c5c44" providerId="LiveId" clId="{72919CBB-7A36-4C6A-A59D-42B3708D42B6}" dt="2024-03-09T17:54:50.649" v="5381" actId="478"/>
          <ac:spMkLst>
            <pc:docMk/>
            <pc:sldMk cId="2214614016" sldId="285"/>
            <ac:spMk id="59" creationId="{20EA0F4A-C35C-4253-847D-6B1E89692830}"/>
          </ac:spMkLst>
        </pc:spChg>
        <pc:spChg chg="del">
          <ac:chgData name="AADARSH KATIYAR" userId="54af8617638c5c44" providerId="LiveId" clId="{72919CBB-7A36-4C6A-A59D-42B3708D42B6}" dt="2024-03-09T17:54:50.649" v="5381" actId="478"/>
          <ac:spMkLst>
            <pc:docMk/>
            <pc:sldMk cId="2214614016" sldId="285"/>
            <ac:spMk id="60" creationId="{37F9AF64-B768-4439-80B8-08FCC480E295}"/>
          </ac:spMkLst>
        </pc:spChg>
        <pc:spChg chg="del">
          <ac:chgData name="AADARSH KATIYAR" userId="54af8617638c5c44" providerId="LiveId" clId="{72919CBB-7A36-4C6A-A59D-42B3708D42B6}" dt="2024-03-09T17:54:50.649" v="5381" actId="478"/>
          <ac:spMkLst>
            <pc:docMk/>
            <pc:sldMk cId="2214614016" sldId="285"/>
            <ac:spMk id="61" creationId="{F953D6D0-4618-4648-A672-BAD38F4DB667}"/>
          </ac:spMkLst>
        </pc:spChg>
        <pc:spChg chg="add mod">
          <ac:chgData name="AADARSH KATIYAR" userId="54af8617638c5c44" providerId="LiveId" clId="{72919CBB-7A36-4C6A-A59D-42B3708D42B6}" dt="2024-03-09T18:03:58.807" v="5890" actId="1076"/>
          <ac:spMkLst>
            <pc:docMk/>
            <pc:sldMk cId="2214614016" sldId="285"/>
            <ac:spMk id="64" creationId="{6F5DFFB5-B75E-EA49-606F-001D0A0CEF0C}"/>
          </ac:spMkLst>
        </pc:spChg>
        <pc:spChg chg="add del mod">
          <ac:chgData name="AADARSH KATIYAR" userId="54af8617638c5c44" providerId="LiveId" clId="{72919CBB-7A36-4C6A-A59D-42B3708D42B6}" dt="2024-03-09T18:52:56.776" v="6737" actId="478"/>
          <ac:spMkLst>
            <pc:docMk/>
            <pc:sldMk cId="2214614016" sldId="285"/>
            <ac:spMk id="65" creationId="{0AB11661-1865-8667-C726-C3A77A1E6CD7}"/>
          </ac:spMkLst>
        </pc:spChg>
        <pc:grpChg chg="del">
          <ac:chgData name="AADARSH KATIYAR" userId="54af8617638c5c44" providerId="LiveId" clId="{72919CBB-7A36-4C6A-A59D-42B3708D42B6}" dt="2024-03-09T17:54:50.649" v="5381" actId="478"/>
          <ac:grpSpMkLst>
            <pc:docMk/>
            <pc:sldMk cId="2214614016" sldId="285"/>
            <ac:grpSpMk id="34" creationId="{1978DF63-AA07-4701-9712-9FA1BF3E7DE8}"/>
          </ac:grpSpMkLst>
        </pc:grpChg>
        <pc:grpChg chg="del">
          <ac:chgData name="AADARSH KATIYAR" userId="54af8617638c5c44" providerId="LiveId" clId="{72919CBB-7A36-4C6A-A59D-42B3708D42B6}" dt="2024-03-09T17:55:02.125" v="5385" actId="478"/>
          <ac:grpSpMkLst>
            <pc:docMk/>
            <pc:sldMk cId="2214614016" sldId="285"/>
            <ac:grpSpMk id="37" creationId="{E093A963-ABA4-4EA2-B847-E1F35F28E3CD}"/>
          </ac:grpSpMkLst>
        </pc:grpChg>
        <pc:grpChg chg="del">
          <ac:chgData name="AADARSH KATIYAR" userId="54af8617638c5c44" providerId="LiveId" clId="{72919CBB-7A36-4C6A-A59D-42B3708D42B6}" dt="2024-03-09T17:55:02.125" v="5385" actId="478"/>
          <ac:grpSpMkLst>
            <pc:docMk/>
            <pc:sldMk cId="2214614016" sldId="285"/>
            <ac:grpSpMk id="40" creationId="{52BE18E0-3E41-4F3D-B815-FD7B52509375}"/>
          </ac:grpSpMkLst>
        </pc:grpChg>
        <pc:grpChg chg="del mod">
          <ac:chgData name="AADARSH KATIYAR" userId="54af8617638c5c44" providerId="LiveId" clId="{72919CBB-7A36-4C6A-A59D-42B3708D42B6}" dt="2024-03-09T18:00:28.639" v="5452" actId="478"/>
          <ac:grpSpMkLst>
            <pc:docMk/>
            <pc:sldMk cId="2214614016" sldId="285"/>
            <ac:grpSpMk id="43" creationId="{26D61F9A-518E-4355-B8BE-6929A64AA228}"/>
          </ac:grpSpMkLst>
        </pc:grpChg>
        <pc:grpChg chg="del">
          <ac:chgData name="AADARSH KATIYAR" userId="54af8617638c5c44" providerId="LiveId" clId="{72919CBB-7A36-4C6A-A59D-42B3708D42B6}" dt="2024-03-09T17:54:50.649" v="5381" actId="478"/>
          <ac:grpSpMkLst>
            <pc:docMk/>
            <pc:sldMk cId="2214614016" sldId="285"/>
            <ac:grpSpMk id="46" creationId="{94D92492-E51D-4CE0-ACBB-28FB43508DFF}"/>
          </ac:grpSpMkLst>
        </pc:grpChg>
        <pc:grpChg chg="del">
          <ac:chgData name="AADARSH KATIYAR" userId="54af8617638c5c44" providerId="LiveId" clId="{72919CBB-7A36-4C6A-A59D-42B3708D42B6}" dt="2024-03-09T17:54:50.649" v="5381" actId="478"/>
          <ac:grpSpMkLst>
            <pc:docMk/>
            <pc:sldMk cId="2214614016" sldId="285"/>
            <ac:grpSpMk id="49" creationId="{DDE6DCDA-3FA7-4B17-A0D2-F007C9580FAC}"/>
          </ac:grpSpMkLst>
        </pc:grpChg>
        <pc:grpChg chg="del">
          <ac:chgData name="AADARSH KATIYAR" userId="54af8617638c5c44" providerId="LiveId" clId="{72919CBB-7A36-4C6A-A59D-42B3708D42B6}" dt="2024-03-09T17:54:50.649" v="5381" actId="478"/>
          <ac:grpSpMkLst>
            <pc:docMk/>
            <pc:sldMk cId="2214614016" sldId="285"/>
            <ac:grpSpMk id="52" creationId="{452D22B5-F353-47B0-89D6-621ACAFDEFDC}"/>
          </ac:grpSpMkLst>
        </pc:grpChg>
        <pc:picChg chg="add mod">
          <ac:chgData name="AADARSH KATIYAR" userId="54af8617638c5c44" providerId="LiveId" clId="{72919CBB-7A36-4C6A-A59D-42B3708D42B6}" dt="2024-03-09T17:57:04.462" v="5393" actId="1076"/>
          <ac:picMkLst>
            <pc:docMk/>
            <pc:sldMk cId="2214614016" sldId="285"/>
            <ac:picMk id="63" creationId="{DC33AC3E-7BCB-3F9D-2199-BA53EB80A898}"/>
          </ac:picMkLst>
        </pc:picChg>
      </pc:sldChg>
      <pc:sldChg chg="del">
        <pc:chgData name="AADARSH KATIYAR" userId="54af8617638c5c44" providerId="LiveId" clId="{72919CBB-7A36-4C6A-A59D-42B3708D42B6}" dt="2024-03-09T18:54:48.905" v="6772" actId="47"/>
        <pc:sldMkLst>
          <pc:docMk/>
          <pc:sldMk cId="3360658160" sldId="286"/>
        </pc:sldMkLst>
      </pc:sldChg>
      <pc:sldChg chg="del">
        <pc:chgData name="AADARSH KATIYAR" userId="54af8617638c5c44" providerId="LiveId" clId="{72919CBB-7A36-4C6A-A59D-42B3708D42B6}" dt="2024-03-09T18:54:48.594" v="6771" actId="47"/>
        <pc:sldMkLst>
          <pc:docMk/>
          <pc:sldMk cId="3150737884" sldId="287"/>
        </pc:sldMkLst>
      </pc:sldChg>
      <pc:sldChg chg="addSp modSp del">
        <pc:chgData name="AADARSH KATIYAR" userId="54af8617638c5c44" providerId="LiveId" clId="{72919CBB-7A36-4C6A-A59D-42B3708D42B6}" dt="2024-03-09T18:54:39.620" v="6749" actId="47"/>
        <pc:sldMkLst>
          <pc:docMk/>
          <pc:sldMk cId="2999480255" sldId="288"/>
        </pc:sldMkLst>
        <pc:picChg chg="add mod">
          <ac:chgData name="AADARSH KATIYAR" userId="54af8617638c5c44" providerId="LiveId" clId="{72919CBB-7A36-4C6A-A59D-42B3708D42B6}" dt="2024-03-09T12:50:40.489" v="2058"/>
          <ac:picMkLst>
            <pc:docMk/>
            <pc:sldMk cId="2999480255" sldId="288"/>
            <ac:picMk id="32" creationId="{D7E7A849-DE27-2562-4369-F028EB48F18F}"/>
          </ac:picMkLst>
        </pc:picChg>
      </pc:sldChg>
      <pc:sldChg chg="addSp delSp modSp mod ord">
        <pc:chgData name="AADARSH KATIYAR" userId="54af8617638c5c44" providerId="LiveId" clId="{72919CBB-7A36-4C6A-A59D-42B3708D42B6}" dt="2024-03-09T16:14:55.866" v="2716" actId="27636"/>
        <pc:sldMkLst>
          <pc:docMk/>
          <pc:sldMk cId="2760558207" sldId="289"/>
        </pc:sldMkLst>
        <pc:spChg chg="mod">
          <ac:chgData name="AADARSH KATIYAR" userId="54af8617638c5c44" providerId="LiveId" clId="{72919CBB-7A36-4C6A-A59D-42B3708D42B6}" dt="2024-03-09T16:14:55.866" v="2716" actId="27636"/>
          <ac:spMkLst>
            <pc:docMk/>
            <pc:sldMk cId="2760558207" sldId="289"/>
            <ac:spMk id="2" creationId="{00000000-0000-0000-0000-000000000000}"/>
          </ac:spMkLst>
        </pc:spChg>
        <pc:spChg chg="add mod">
          <ac:chgData name="AADARSH KATIYAR" userId="54af8617638c5c44" providerId="LiveId" clId="{72919CBB-7A36-4C6A-A59D-42B3708D42B6}" dt="2024-03-09T12:39:53.170" v="2043" actId="1076"/>
          <ac:spMkLst>
            <pc:docMk/>
            <pc:sldMk cId="2760558207" sldId="289"/>
            <ac:spMk id="4" creationId="{D75B3417-6E0A-9D6F-F2A4-BAD051873C33}"/>
          </ac:spMkLst>
        </pc:spChg>
        <pc:spChg chg="add mod">
          <ac:chgData name="AADARSH KATIYAR" userId="54af8617638c5c44" providerId="LiveId" clId="{72919CBB-7A36-4C6A-A59D-42B3708D42B6}" dt="2024-03-09T11:31:35.440" v="1952" actId="767"/>
          <ac:spMkLst>
            <pc:docMk/>
            <pc:sldMk cId="2760558207" sldId="289"/>
            <ac:spMk id="5" creationId="{5F07CA8C-5F69-4847-3113-4C08ABB62547}"/>
          </ac:spMkLst>
        </pc:spChg>
        <pc:spChg chg="add mod">
          <ac:chgData name="AADARSH KATIYAR" userId="54af8617638c5c44" providerId="LiveId" clId="{72919CBB-7A36-4C6A-A59D-42B3708D42B6}" dt="2024-03-09T11:31:39.745" v="1954" actId="767"/>
          <ac:spMkLst>
            <pc:docMk/>
            <pc:sldMk cId="2760558207" sldId="289"/>
            <ac:spMk id="6" creationId="{A54765E3-72BC-5219-AF10-BCAEC385B011}"/>
          </ac:spMkLst>
        </pc:spChg>
        <pc:spChg chg="add mod">
          <ac:chgData name="AADARSH KATIYAR" userId="54af8617638c5c44" providerId="LiveId" clId="{72919CBB-7A36-4C6A-A59D-42B3708D42B6}" dt="2024-03-09T12:39:50.646" v="2042" actId="1076"/>
          <ac:spMkLst>
            <pc:docMk/>
            <pc:sldMk cId="2760558207" sldId="289"/>
            <ac:spMk id="7" creationId="{E0108383-19B3-E647-3920-A0D9E499A560}"/>
          </ac:spMkLst>
        </pc:spChg>
        <pc:spChg chg="add del mod">
          <ac:chgData name="AADARSH KATIYAR" userId="54af8617638c5c44" providerId="LiveId" clId="{72919CBB-7A36-4C6A-A59D-42B3708D42B6}" dt="2024-03-09T11:36:21.429" v="1979"/>
          <ac:spMkLst>
            <pc:docMk/>
            <pc:sldMk cId="2760558207" sldId="289"/>
            <ac:spMk id="8" creationId="{7302FD09-189A-10DF-1BB7-44FAA97C6288}"/>
          </ac:spMkLst>
        </pc:spChg>
        <pc:spChg chg="mod">
          <ac:chgData name="AADARSH KATIYAR" userId="54af8617638c5c44" providerId="LiveId" clId="{72919CBB-7A36-4C6A-A59D-42B3708D42B6}" dt="2024-03-09T11:34:35.115" v="1974" actId="1076"/>
          <ac:spMkLst>
            <pc:docMk/>
            <pc:sldMk cId="2760558207" sldId="289"/>
            <ac:spMk id="22" creationId="{A89BF971-67D7-4F1B-AA35-7AB2147C04C6}"/>
          </ac:spMkLst>
        </pc:spChg>
        <pc:spChg chg="del mod">
          <ac:chgData name="AADARSH KATIYAR" userId="54af8617638c5c44" providerId="LiveId" clId="{72919CBB-7A36-4C6A-A59D-42B3708D42B6}" dt="2024-03-09T12:34:03.779" v="2007" actId="478"/>
          <ac:spMkLst>
            <pc:docMk/>
            <pc:sldMk cId="2760558207" sldId="289"/>
            <ac:spMk id="42" creationId="{9920709B-87B0-4F1B-8D84-C1DCB244A6DD}"/>
          </ac:spMkLst>
        </pc:spChg>
        <pc:spChg chg="del mod">
          <ac:chgData name="AADARSH KATIYAR" userId="54af8617638c5c44" providerId="LiveId" clId="{72919CBB-7A36-4C6A-A59D-42B3708D42B6}" dt="2024-03-09T12:34:03.779" v="2007" actId="478"/>
          <ac:spMkLst>
            <pc:docMk/>
            <pc:sldMk cId="2760558207" sldId="289"/>
            <ac:spMk id="49" creationId="{D8DF2B41-8E32-489F-B1E6-923D19CA69BD}"/>
          </ac:spMkLst>
        </pc:spChg>
        <pc:spChg chg="del mod">
          <ac:chgData name="AADARSH KATIYAR" userId="54af8617638c5c44" providerId="LiveId" clId="{72919CBB-7A36-4C6A-A59D-42B3708D42B6}" dt="2024-03-09T12:34:03.779" v="2007" actId="478"/>
          <ac:spMkLst>
            <pc:docMk/>
            <pc:sldMk cId="2760558207" sldId="289"/>
            <ac:spMk id="56" creationId="{C7D867FE-229C-4F4C-8906-8A15E8C3B1A6}"/>
          </ac:spMkLst>
        </pc:spChg>
        <pc:spChg chg="mod">
          <ac:chgData name="AADARSH KATIYAR" userId="54af8617638c5c44" providerId="LiveId" clId="{72919CBB-7A36-4C6A-A59D-42B3708D42B6}" dt="2024-03-09T12:33:57.359" v="2006" actId="1076"/>
          <ac:spMkLst>
            <pc:docMk/>
            <pc:sldMk cId="2760558207" sldId="289"/>
            <ac:spMk id="59" creationId="{FCA18C61-E60C-4C27-BF79-6883DBA25E85}"/>
          </ac:spMkLst>
        </pc:spChg>
        <pc:spChg chg="mod">
          <ac:chgData name="AADARSH KATIYAR" userId="54af8617638c5c44" providerId="LiveId" clId="{72919CBB-7A36-4C6A-A59D-42B3708D42B6}" dt="2024-03-09T12:33:33.084" v="2004" actId="108"/>
          <ac:spMkLst>
            <pc:docMk/>
            <pc:sldMk cId="2760558207" sldId="289"/>
            <ac:spMk id="70" creationId="{63CE7CD5-0ACC-4664-86D1-E132A4CB4041}"/>
          </ac:spMkLst>
        </pc:spChg>
        <pc:spChg chg="add">
          <ac:chgData name="AADARSH KATIYAR" userId="54af8617638c5c44" providerId="LiveId" clId="{72919CBB-7A36-4C6A-A59D-42B3708D42B6}" dt="2024-03-09T12:38:17.265" v="2022"/>
          <ac:spMkLst>
            <pc:docMk/>
            <pc:sldMk cId="2760558207" sldId="289"/>
            <ac:spMk id="83" creationId="{A3440D0D-32FA-6F21-C970-492CC1B814BB}"/>
          </ac:spMkLst>
        </pc:spChg>
        <pc:spChg chg="add mod">
          <ac:chgData name="AADARSH KATIYAR" userId="54af8617638c5c44" providerId="LiveId" clId="{72919CBB-7A36-4C6A-A59D-42B3708D42B6}" dt="2024-03-09T12:39:11.416" v="2035" actId="1076"/>
          <ac:spMkLst>
            <pc:docMk/>
            <pc:sldMk cId="2760558207" sldId="289"/>
            <ac:spMk id="84" creationId="{9F07D138-D3F2-87B8-F25B-F6E0BDC3F769}"/>
          </ac:spMkLst>
        </pc:spChg>
        <pc:spChg chg="add">
          <ac:chgData name="AADARSH KATIYAR" userId="54af8617638c5c44" providerId="LiveId" clId="{72919CBB-7A36-4C6A-A59D-42B3708D42B6}" dt="2024-03-09T12:38:35.981" v="2027"/>
          <ac:spMkLst>
            <pc:docMk/>
            <pc:sldMk cId="2760558207" sldId="289"/>
            <ac:spMk id="85" creationId="{A49353A4-7071-5DE4-EA20-D5754F1D1B07}"/>
          </ac:spMkLst>
        </pc:spChg>
        <pc:grpChg chg="del mod">
          <ac:chgData name="AADARSH KATIYAR" userId="54af8617638c5c44" providerId="LiveId" clId="{72919CBB-7A36-4C6A-A59D-42B3708D42B6}" dt="2024-03-09T12:34:03.779" v="2007" actId="478"/>
          <ac:grpSpMkLst>
            <pc:docMk/>
            <pc:sldMk cId="2760558207" sldId="289"/>
            <ac:grpSpMk id="10" creationId="{F665BD61-BC17-4BE9-9DE3-8EABD3BEAFD2}"/>
          </ac:grpSpMkLst>
        </pc:grpChg>
        <pc:grpChg chg="del mod">
          <ac:chgData name="AADARSH KATIYAR" userId="54af8617638c5c44" providerId="LiveId" clId="{72919CBB-7A36-4C6A-A59D-42B3708D42B6}" dt="2024-03-09T12:34:22.331" v="2012" actId="478"/>
          <ac:grpSpMkLst>
            <pc:docMk/>
            <pc:sldMk cId="2760558207" sldId="289"/>
            <ac:grpSpMk id="36" creationId="{E5BC68F7-74A9-4F15-AC2B-100ECFB0E004}"/>
          </ac:grpSpMkLst>
        </pc:grpChg>
        <pc:grpChg chg="del mod">
          <ac:chgData name="AADARSH KATIYAR" userId="54af8617638c5c44" providerId="LiveId" clId="{72919CBB-7A36-4C6A-A59D-42B3708D42B6}" dt="2024-03-09T12:34:03.779" v="2007" actId="478"/>
          <ac:grpSpMkLst>
            <pc:docMk/>
            <pc:sldMk cId="2760558207" sldId="289"/>
            <ac:grpSpMk id="39" creationId="{9F13DB3F-69A2-427A-8C8C-DE0955138D2A}"/>
          </ac:grpSpMkLst>
        </pc:grpChg>
        <pc:grpChg chg="del mod">
          <ac:chgData name="AADARSH KATIYAR" userId="54af8617638c5c44" providerId="LiveId" clId="{72919CBB-7A36-4C6A-A59D-42B3708D42B6}" dt="2024-03-09T12:34:22.331" v="2012" actId="478"/>
          <ac:grpSpMkLst>
            <pc:docMk/>
            <pc:sldMk cId="2760558207" sldId="289"/>
            <ac:grpSpMk id="43" creationId="{37937C04-BEDF-47AD-BFA4-1DFB745BA331}"/>
          </ac:grpSpMkLst>
        </pc:grpChg>
        <pc:grpChg chg="del mod">
          <ac:chgData name="AADARSH KATIYAR" userId="54af8617638c5c44" providerId="LiveId" clId="{72919CBB-7A36-4C6A-A59D-42B3708D42B6}" dt="2024-03-09T12:34:03.779" v="2007" actId="478"/>
          <ac:grpSpMkLst>
            <pc:docMk/>
            <pc:sldMk cId="2760558207" sldId="289"/>
            <ac:grpSpMk id="46" creationId="{390C2371-1038-4683-8B06-719C62CC23AB}"/>
          </ac:grpSpMkLst>
        </pc:grpChg>
        <pc:grpChg chg="add del mod">
          <ac:chgData name="AADARSH KATIYAR" userId="54af8617638c5c44" providerId="LiveId" clId="{72919CBB-7A36-4C6A-A59D-42B3708D42B6}" dt="2024-03-09T12:34:15.236" v="2011" actId="478"/>
          <ac:grpSpMkLst>
            <pc:docMk/>
            <pc:sldMk cId="2760558207" sldId="289"/>
            <ac:grpSpMk id="50" creationId="{A1D6FD32-2340-4275-B82E-EDEF8217C33B}"/>
          </ac:grpSpMkLst>
        </pc:grpChg>
        <pc:grpChg chg="del mod">
          <ac:chgData name="AADARSH KATIYAR" userId="54af8617638c5c44" providerId="LiveId" clId="{72919CBB-7A36-4C6A-A59D-42B3708D42B6}" dt="2024-03-09T12:34:03.779" v="2007" actId="478"/>
          <ac:grpSpMkLst>
            <pc:docMk/>
            <pc:sldMk cId="2760558207" sldId="289"/>
            <ac:grpSpMk id="53" creationId="{C9096C91-73BE-4A0F-9F03-A3B29F5DFC54}"/>
          </ac:grpSpMkLst>
        </pc:grpChg>
        <pc:grpChg chg="del mod">
          <ac:chgData name="AADARSH KATIYAR" userId="54af8617638c5c44" providerId="LiveId" clId="{72919CBB-7A36-4C6A-A59D-42B3708D42B6}" dt="2024-03-09T12:34:15.236" v="2011" actId="478"/>
          <ac:grpSpMkLst>
            <pc:docMk/>
            <pc:sldMk cId="2760558207" sldId="289"/>
            <ac:grpSpMk id="57" creationId="{6CB955BB-8579-43D0-B725-9A917D8800D1}"/>
          </ac:grpSpMkLst>
        </pc:grpChg>
        <pc:grpChg chg="del mod">
          <ac:chgData name="AADARSH KATIYAR" userId="54af8617638c5c44" providerId="LiveId" clId="{72919CBB-7A36-4C6A-A59D-42B3708D42B6}" dt="2024-03-09T12:34:03.779" v="2007" actId="478"/>
          <ac:grpSpMkLst>
            <pc:docMk/>
            <pc:sldMk cId="2760558207" sldId="289"/>
            <ac:grpSpMk id="60" creationId="{A98C5284-43D4-4207-AFC5-18CF85BB77E1}"/>
          </ac:grpSpMkLst>
        </pc:grpChg>
        <pc:grpChg chg="add del mod">
          <ac:chgData name="AADARSH KATIYAR" userId="54af8617638c5c44" providerId="LiveId" clId="{72919CBB-7A36-4C6A-A59D-42B3708D42B6}" dt="2024-03-09T12:34:15.236" v="2011" actId="478"/>
          <ac:grpSpMkLst>
            <pc:docMk/>
            <pc:sldMk cId="2760558207" sldId="289"/>
            <ac:grpSpMk id="64" creationId="{0D5E6DE3-8D26-49FD-ACAC-0E708474386B}"/>
          </ac:grpSpMkLst>
        </pc:grpChg>
        <pc:grpChg chg="del mod">
          <ac:chgData name="AADARSH KATIYAR" userId="54af8617638c5c44" providerId="LiveId" clId="{72919CBB-7A36-4C6A-A59D-42B3708D42B6}" dt="2024-03-09T12:34:03.779" v="2007" actId="478"/>
          <ac:grpSpMkLst>
            <pc:docMk/>
            <pc:sldMk cId="2760558207" sldId="289"/>
            <ac:grpSpMk id="67" creationId="{C143D5AC-5E1D-438B-8418-32CE7A52A2A8}"/>
          </ac:grpSpMkLst>
        </pc:grpChg>
        <pc:grpChg chg="del mod">
          <ac:chgData name="AADARSH KATIYAR" userId="54af8617638c5c44" providerId="LiveId" clId="{72919CBB-7A36-4C6A-A59D-42B3708D42B6}" dt="2024-03-09T12:34:22.331" v="2012" actId="478"/>
          <ac:grpSpMkLst>
            <pc:docMk/>
            <pc:sldMk cId="2760558207" sldId="289"/>
            <ac:grpSpMk id="71" creationId="{13C27CB9-DDE5-40CB-AC00-C3270054E0B0}"/>
          </ac:grpSpMkLst>
        </pc:grpChg>
        <pc:grpChg chg="del mod">
          <ac:chgData name="AADARSH KATIYAR" userId="54af8617638c5c44" providerId="LiveId" clId="{72919CBB-7A36-4C6A-A59D-42B3708D42B6}" dt="2024-03-09T12:34:03.779" v="2007" actId="478"/>
          <ac:grpSpMkLst>
            <pc:docMk/>
            <pc:sldMk cId="2760558207" sldId="289"/>
            <ac:grpSpMk id="74" creationId="{7AE8A0AA-85AE-444C-9658-A5BD6432A1F8}"/>
          </ac:grpSpMkLst>
        </pc:grpChg>
        <pc:graphicFrameChg chg="add del mod">
          <ac:chgData name="AADARSH KATIYAR" userId="54af8617638c5c44" providerId="LiveId" clId="{72919CBB-7A36-4C6A-A59D-42B3708D42B6}" dt="2024-03-09T11:38:26.036" v="1984" actId="478"/>
          <ac:graphicFrameMkLst>
            <pc:docMk/>
            <pc:sldMk cId="2760558207" sldId="289"/>
            <ac:graphicFrameMk id="79" creationId="{5F27F20F-3CF8-4DEE-3125-0B99E49B478E}"/>
          </ac:graphicFrameMkLst>
        </pc:graphicFrameChg>
        <pc:picChg chg="add del mod modCrop">
          <ac:chgData name="AADARSH KATIYAR" userId="54af8617638c5c44" providerId="LiveId" clId="{72919CBB-7A36-4C6A-A59D-42B3708D42B6}" dt="2024-03-09T12:39:43.816" v="2040" actId="1076"/>
          <ac:picMkLst>
            <pc:docMk/>
            <pc:sldMk cId="2760558207" sldId="289"/>
            <ac:picMk id="81" creationId="{F5FC7B95-74C5-CDE6-C4BE-F29DC8FD192E}"/>
          </ac:picMkLst>
        </pc:picChg>
        <pc:picChg chg="add mod">
          <ac:chgData name="AADARSH KATIYAR" userId="54af8617638c5c44" providerId="LiveId" clId="{72919CBB-7A36-4C6A-A59D-42B3708D42B6}" dt="2024-03-09T12:39:58.569" v="2044" actId="1076"/>
          <ac:picMkLst>
            <pc:docMk/>
            <pc:sldMk cId="2760558207" sldId="289"/>
            <ac:picMk id="82" creationId="{EF03AF09-8A40-8C0A-862D-850C5C4CFB4E}"/>
          </ac:picMkLst>
        </pc:picChg>
      </pc:sldChg>
      <pc:sldChg chg="del">
        <pc:chgData name="AADARSH KATIYAR" userId="54af8617638c5c44" providerId="LiveId" clId="{72919CBB-7A36-4C6A-A59D-42B3708D42B6}" dt="2024-03-09T18:54:51.156" v="6781" actId="47"/>
        <pc:sldMkLst>
          <pc:docMk/>
          <pc:sldMk cId="2904230408" sldId="290"/>
        </pc:sldMkLst>
      </pc:sldChg>
      <pc:sldChg chg="del">
        <pc:chgData name="AADARSH KATIYAR" userId="54af8617638c5c44" providerId="LiveId" clId="{72919CBB-7A36-4C6A-A59D-42B3708D42B6}" dt="2024-03-09T18:54:42.273" v="6752" actId="47"/>
        <pc:sldMkLst>
          <pc:docMk/>
          <pc:sldMk cId="2128849138" sldId="291"/>
        </pc:sldMkLst>
      </pc:sldChg>
      <pc:sldChg chg="addSp delSp modSp add del mod ord">
        <pc:chgData name="AADARSH KATIYAR" userId="54af8617638c5c44" providerId="LiveId" clId="{72919CBB-7A36-4C6A-A59D-42B3708D42B6}" dt="2024-03-09T16:34:28.946" v="3787" actId="2696"/>
        <pc:sldMkLst>
          <pc:docMk/>
          <pc:sldMk cId="2540897058" sldId="335"/>
        </pc:sldMkLst>
        <pc:spChg chg="mod">
          <ac:chgData name="AADARSH KATIYAR" userId="54af8617638c5c44" providerId="LiveId" clId="{72919CBB-7A36-4C6A-A59D-42B3708D42B6}" dt="2024-03-09T14:01:17.421" v="2398" actId="14100"/>
          <ac:spMkLst>
            <pc:docMk/>
            <pc:sldMk cId="2540897058" sldId="335"/>
            <ac:spMk id="2" creationId="{00000000-0000-0000-0000-000000000000}"/>
          </ac:spMkLst>
        </pc:spChg>
        <pc:spChg chg="del mod">
          <ac:chgData name="AADARSH KATIYAR" userId="54af8617638c5c44" providerId="LiveId" clId="{72919CBB-7A36-4C6A-A59D-42B3708D42B6}" dt="2024-03-09T13:57:02.727" v="2368" actId="478"/>
          <ac:spMkLst>
            <pc:docMk/>
            <pc:sldMk cId="2540897058" sldId="335"/>
            <ac:spMk id="4" creationId="{5F48C6CF-89C2-43C0-891A-C88E09EBC993}"/>
          </ac:spMkLst>
        </pc:spChg>
        <pc:spChg chg="mod">
          <ac:chgData name="AADARSH KATIYAR" userId="54af8617638c5c44" providerId="LiveId" clId="{72919CBB-7A36-4C6A-A59D-42B3708D42B6}" dt="2024-03-09T15:33:02.714" v="2526" actId="113"/>
          <ac:spMkLst>
            <pc:docMk/>
            <pc:sldMk cId="2540897058" sldId="335"/>
            <ac:spMk id="6" creationId="{00000000-0000-0000-0000-000000000000}"/>
          </ac:spMkLst>
        </pc:spChg>
        <pc:spChg chg="mod">
          <ac:chgData name="AADARSH KATIYAR" userId="54af8617638c5c44" providerId="LiveId" clId="{72919CBB-7A36-4C6A-A59D-42B3708D42B6}" dt="2024-03-09T15:35:23.569" v="2537" actId="20577"/>
          <ac:spMkLst>
            <pc:docMk/>
            <pc:sldMk cId="2540897058" sldId="335"/>
            <ac:spMk id="7" creationId="{00000000-0000-0000-0000-000000000000}"/>
          </ac:spMkLst>
        </pc:spChg>
        <pc:spChg chg="del">
          <ac:chgData name="AADARSH KATIYAR" userId="54af8617638c5c44" providerId="LiveId" clId="{72919CBB-7A36-4C6A-A59D-42B3708D42B6}" dt="2024-03-09T15:28:04.273" v="2406" actId="478"/>
          <ac:spMkLst>
            <pc:docMk/>
            <pc:sldMk cId="2540897058" sldId="335"/>
            <ac:spMk id="8" creationId="{00000000-0000-0000-0000-000000000000}"/>
          </ac:spMkLst>
        </pc:spChg>
        <pc:spChg chg="add del mod ord">
          <ac:chgData name="AADARSH KATIYAR" userId="54af8617638c5c44" providerId="LiveId" clId="{72919CBB-7A36-4C6A-A59D-42B3708D42B6}" dt="2024-03-09T14:00:14.559" v="2391" actId="478"/>
          <ac:spMkLst>
            <pc:docMk/>
            <pc:sldMk cId="2540897058" sldId="335"/>
            <ac:spMk id="10" creationId="{DD7317CF-39D6-1A75-45FF-1C1892A45989}"/>
          </ac:spMkLst>
        </pc:spChg>
        <pc:spChg chg="del">
          <ac:chgData name="AADARSH KATIYAR" userId="54af8617638c5c44" providerId="LiveId" clId="{72919CBB-7A36-4C6A-A59D-42B3708D42B6}" dt="2024-03-09T15:28:04.273" v="2406" actId="478"/>
          <ac:spMkLst>
            <pc:docMk/>
            <pc:sldMk cId="2540897058" sldId="335"/>
            <ac:spMk id="16" creationId="{00000000-0000-0000-0000-000000000000}"/>
          </ac:spMkLst>
        </pc:spChg>
        <pc:spChg chg="add">
          <ac:chgData name="AADARSH KATIYAR" userId="54af8617638c5c44" providerId="LiveId" clId="{72919CBB-7A36-4C6A-A59D-42B3708D42B6}" dt="2024-03-09T15:31:13.350" v="2422"/>
          <ac:spMkLst>
            <pc:docMk/>
            <pc:sldMk cId="2540897058" sldId="335"/>
            <ac:spMk id="20" creationId="{0BC275BB-C638-AB4F-ACDB-7D5B9967F15A}"/>
          </ac:spMkLst>
        </pc:spChg>
        <pc:spChg chg="del">
          <ac:chgData name="AADARSH KATIYAR" userId="54af8617638c5c44" providerId="LiveId" clId="{72919CBB-7A36-4C6A-A59D-42B3708D42B6}" dt="2024-03-09T15:28:04.273" v="2406" actId="478"/>
          <ac:spMkLst>
            <pc:docMk/>
            <pc:sldMk cId="2540897058" sldId="335"/>
            <ac:spMk id="21" creationId="{00000000-0000-0000-0000-000000000000}"/>
          </ac:spMkLst>
        </pc:spChg>
        <pc:spChg chg="add">
          <ac:chgData name="AADARSH KATIYAR" userId="54af8617638c5c44" providerId="LiveId" clId="{72919CBB-7A36-4C6A-A59D-42B3708D42B6}" dt="2024-03-09T15:31:13.350" v="2422"/>
          <ac:spMkLst>
            <pc:docMk/>
            <pc:sldMk cId="2540897058" sldId="335"/>
            <ac:spMk id="25" creationId="{2EC03FEB-3B6E-1A73-F673-94C1094C5C86}"/>
          </ac:spMkLst>
        </pc:spChg>
        <pc:spChg chg="del">
          <ac:chgData name="AADARSH KATIYAR" userId="54af8617638c5c44" providerId="LiveId" clId="{72919CBB-7A36-4C6A-A59D-42B3708D42B6}" dt="2024-03-09T15:37:50.174" v="2564" actId="478"/>
          <ac:spMkLst>
            <pc:docMk/>
            <pc:sldMk cId="2540897058" sldId="335"/>
            <ac:spMk id="27" creationId="{466A2112-7CCA-4B18-B042-5F58F84B9EF5}"/>
          </ac:spMkLst>
        </pc:spChg>
        <pc:spChg chg="del">
          <ac:chgData name="AADARSH KATIYAR" userId="54af8617638c5c44" providerId="LiveId" clId="{72919CBB-7A36-4C6A-A59D-42B3708D42B6}" dt="2024-03-09T15:28:04.273" v="2406" actId="478"/>
          <ac:spMkLst>
            <pc:docMk/>
            <pc:sldMk cId="2540897058" sldId="335"/>
            <ac:spMk id="28" creationId="{53AAC932-A9A6-440C-A4D5-6D7F7B0D606D}"/>
          </ac:spMkLst>
        </pc:spChg>
        <pc:spChg chg="del mod topLvl">
          <ac:chgData name="AADARSH KATIYAR" userId="54af8617638c5c44" providerId="LiveId" clId="{72919CBB-7A36-4C6A-A59D-42B3708D42B6}" dt="2024-03-09T15:36:15.511" v="2547" actId="478"/>
          <ac:spMkLst>
            <pc:docMk/>
            <pc:sldMk cId="2540897058" sldId="335"/>
            <ac:spMk id="29" creationId="{0AA07D50-A0BF-E735-D588-2479910D5447}"/>
          </ac:spMkLst>
        </pc:spChg>
        <pc:spChg chg="mod topLvl">
          <ac:chgData name="AADARSH KATIYAR" userId="54af8617638c5c44" providerId="LiveId" clId="{72919CBB-7A36-4C6A-A59D-42B3708D42B6}" dt="2024-03-09T15:40:38.060" v="2580" actId="1076"/>
          <ac:spMkLst>
            <pc:docMk/>
            <pc:sldMk cId="2540897058" sldId="335"/>
            <ac:spMk id="30" creationId="{51C0E57B-620A-5173-0037-3C00E7EBF811}"/>
          </ac:spMkLst>
        </pc:spChg>
        <pc:spChg chg="del">
          <ac:chgData name="AADARSH KATIYAR" userId="54af8617638c5c44" providerId="LiveId" clId="{72919CBB-7A36-4C6A-A59D-42B3708D42B6}" dt="2024-03-09T15:33:06.083" v="2527" actId="478"/>
          <ac:spMkLst>
            <pc:docMk/>
            <pc:sldMk cId="2540897058" sldId="335"/>
            <ac:spMk id="32" creationId="{0F2FDF3F-4591-4B91-A6FF-F5DFA2DEE115}"/>
          </ac:spMkLst>
        </pc:spChg>
        <pc:spChg chg="del mod topLvl">
          <ac:chgData name="AADARSH KATIYAR" userId="54af8617638c5c44" providerId="LiveId" clId="{72919CBB-7A36-4C6A-A59D-42B3708D42B6}" dt="2024-03-09T15:37:06.596" v="2561" actId="478"/>
          <ac:spMkLst>
            <pc:docMk/>
            <pc:sldMk cId="2540897058" sldId="335"/>
            <ac:spMk id="33" creationId="{EDC105CE-D42F-A8EB-A383-9F8E09479C8B}"/>
          </ac:spMkLst>
        </pc:spChg>
        <pc:spChg chg="mod topLvl">
          <ac:chgData name="AADARSH KATIYAR" userId="54af8617638c5c44" providerId="LiveId" clId="{72919CBB-7A36-4C6A-A59D-42B3708D42B6}" dt="2024-03-09T15:40:38.060" v="2580" actId="1076"/>
          <ac:spMkLst>
            <pc:docMk/>
            <pc:sldMk cId="2540897058" sldId="335"/>
            <ac:spMk id="34" creationId="{553D1EEE-23A5-90A2-3509-C703F7FC2472}"/>
          </ac:spMkLst>
        </pc:spChg>
        <pc:spChg chg="mod">
          <ac:chgData name="AADARSH KATIYAR" userId="54af8617638c5c44" providerId="LiveId" clId="{72919CBB-7A36-4C6A-A59D-42B3708D42B6}" dt="2024-03-09T15:33:30.587" v="2528"/>
          <ac:spMkLst>
            <pc:docMk/>
            <pc:sldMk cId="2540897058" sldId="335"/>
            <ac:spMk id="36" creationId="{993E6BEB-FD34-96FB-37CA-39F21C290400}"/>
          </ac:spMkLst>
        </pc:spChg>
        <pc:spChg chg="mod">
          <ac:chgData name="AADARSH KATIYAR" userId="54af8617638c5c44" providerId="LiveId" clId="{72919CBB-7A36-4C6A-A59D-42B3708D42B6}" dt="2024-03-09T15:33:30.587" v="2528"/>
          <ac:spMkLst>
            <pc:docMk/>
            <pc:sldMk cId="2540897058" sldId="335"/>
            <ac:spMk id="37" creationId="{B990ADCE-64D3-5E52-43DC-362B450EEEA3}"/>
          </ac:spMkLst>
        </pc:spChg>
        <pc:spChg chg="mod">
          <ac:chgData name="AADARSH KATIYAR" userId="54af8617638c5c44" providerId="LiveId" clId="{72919CBB-7A36-4C6A-A59D-42B3708D42B6}" dt="2024-03-09T15:33:30.587" v="2528"/>
          <ac:spMkLst>
            <pc:docMk/>
            <pc:sldMk cId="2540897058" sldId="335"/>
            <ac:spMk id="39" creationId="{49AE30B0-9FC2-54B8-3060-B45A2273506D}"/>
          </ac:spMkLst>
        </pc:spChg>
        <pc:spChg chg="mod">
          <ac:chgData name="AADARSH KATIYAR" userId="54af8617638c5c44" providerId="LiveId" clId="{72919CBB-7A36-4C6A-A59D-42B3708D42B6}" dt="2024-03-09T15:33:30.587" v="2528"/>
          <ac:spMkLst>
            <pc:docMk/>
            <pc:sldMk cId="2540897058" sldId="335"/>
            <ac:spMk id="40" creationId="{C06D90F5-C6F8-3B75-542A-A524C5A21F36}"/>
          </ac:spMkLst>
        </pc:spChg>
        <pc:spChg chg="mod">
          <ac:chgData name="AADARSH KATIYAR" userId="54af8617638c5c44" providerId="LiveId" clId="{72919CBB-7A36-4C6A-A59D-42B3708D42B6}" dt="2024-03-09T15:33:30.587" v="2528"/>
          <ac:spMkLst>
            <pc:docMk/>
            <pc:sldMk cId="2540897058" sldId="335"/>
            <ac:spMk id="42" creationId="{19851FC2-ECDE-C4B8-2B0F-3D84C038EC1D}"/>
          </ac:spMkLst>
        </pc:spChg>
        <pc:spChg chg="mod">
          <ac:chgData name="AADARSH KATIYAR" userId="54af8617638c5c44" providerId="LiveId" clId="{72919CBB-7A36-4C6A-A59D-42B3708D42B6}" dt="2024-03-09T15:33:30.587" v="2528"/>
          <ac:spMkLst>
            <pc:docMk/>
            <pc:sldMk cId="2540897058" sldId="335"/>
            <ac:spMk id="43" creationId="{DC913367-3E43-CDC8-EFAF-B9749C9C10B4}"/>
          </ac:spMkLst>
        </pc:spChg>
        <pc:spChg chg="mod">
          <ac:chgData name="AADARSH KATIYAR" userId="54af8617638c5c44" providerId="LiveId" clId="{72919CBB-7A36-4C6A-A59D-42B3708D42B6}" dt="2024-03-09T15:33:30.587" v="2528"/>
          <ac:spMkLst>
            <pc:docMk/>
            <pc:sldMk cId="2540897058" sldId="335"/>
            <ac:spMk id="45" creationId="{1CF1E965-8456-59E3-7D10-9C7984C6AFBA}"/>
          </ac:spMkLst>
        </pc:spChg>
        <pc:spChg chg="mod">
          <ac:chgData name="AADARSH KATIYAR" userId="54af8617638c5c44" providerId="LiveId" clId="{72919CBB-7A36-4C6A-A59D-42B3708D42B6}" dt="2024-03-09T15:33:30.587" v="2528"/>
          <ac:spMkLst>
            <pc:docMk/>
            <pc:sldMk cId="2540897058" sldId="335"/>
            <ac:spMk id="46" creationId="{314838E6-2138-5676-16F4-8C1AEC9ABFE9}"/>
          </ac:spMkLst>
        </pc:spChg>
        <pc:spChg chg="mod">
          <ac:chgData name="AADARSH KATIYAR" userId="54af8617638c5c44" providerId="LiveId" clId="{72919CBB-7A36-4C6A-A59D-42B3708D42B6}" dt="2024-03-09T15:33:30.587" v="2528"/>
          <ac:spMkLst>
            <pc:docMk/>
            <pc:sldMk cId="2540897058" sldId="335"/>
            <ac:spMk id="48" creationId="{7ABDBF79-A39D-5CAD-1801-CB28C22616C7}"/>
          </ac:spMkLst>
        </pc:spChg>
        <pc:spChg chg="mod">
          <ac:chgData name="AADARSH KATIYAR" userId="54af8617638c5c44" providerId="LiveId" clId="{72919CBB-7A36-4C6A-A59D-42B3708D42B6}" dt="2024-03-09T15:33:30.587" v="2528"/>
          <ac:spMkLst>
            <pc:docMk/>
            <pc:sldMk cId="2540897058" sldId="335"/>
            <ac:spMk id="49" creationId="{F76711B4-35CF-D253-3A8C-966D044E7E22}"/>
          </ac:spMkLst>
        </pc:spChg>
        <pc:spChg chg="mod">
          <ac:chgData name="AADARSH KATIYAR" userId="54af8617638c5c44" providerId="LiveId" clId="{72919CBB-7A36-4C6A-A59D-42B3708D42B6}" dt="2024-03-09T15:33:30.587" v="2528"/>
          <ac:spMkLst>
            <pc:docMk/>
            <pc:sldMk cId="2540897058" sldId="335"/>
            <ac:spMk id="51" creationId="{059267ED-BAC4-A4D6-EDC7-196D34D67E9E}"/>
          </ac:spMkLst>
        </pc:spChg>
        <pc:spChg chg="mod">
          <ac:chgData name="AADARSH KATIYAR" userId="54af8617638c5c44" providerId="LiveId" clId="{72919CBB-7A36-4C6A-A59D-42B3708D42B6}" dt="2024-03-09T15:33:30.587" v="2528"/>
          <ac:spMkLst>
            <pc:docMk/>
            <pc:sldMk cId="2540897058" sldId="335"/>
            <ac:spMk id="52" creationId="{40DF14DB-2702-409B-CE00-A02404A3EB1C}"/>
          </ac:spMkLst>
        </pc:spChg>
        <pc:spChg chg="mod">
          <ac:chgData name="AADARSH KATIYAR" userId="54af8617638c5c44" providerId="LiveId" clId="{72919CBB-7A36-4C6A-A59D-42B3708D42B6}" dt="2024-03-09T15:33:30.587" v="2528"/>
          <ac:spMkLst>
            <pc:docMk/>
            <pc:sldMk cId="2540897058" sldId="335"/>
            <ac:spMk id="54" creationId="{07DA9225-CAA7-9536-5EFF-EDA5BBE69769}"/>
          </ac:spMkLst>
        </pc:spChg>
        <pc:spChg chg="mod">
          <ac:chgData name="AADARSH KATIYAR" userId="54af8617638c5c44" providerId="LiveId" clId="{72919CBB-7A36-4C6A-A59D-42B3708D42B6}" dt="2024-03-09T15:33:30.587" v="2528"/>
          <ac:spMkLst>
            <pc:docMk/>
            <pc:sldMk cId="2540897058" sldId="335"/>
            <ac:spMk id="55" creationId="{D0FAB2A8-FAC3-8292-07DC-55254D460C46}"/>
          </ac:spMkLst>
        </pc:spChg>
        <pc:spChg chg="add mod">
          <ac:chgData name="AADARSH KATIYAR" userId="54af8617638c5c44" providerId="LiveId" clId="{72919CBB-7A36-4C6A-A59D-42B3708D42B6}" dt="2024-03-09T15:40:38.060" v="2580" actId="1076"/>
          <ac:spMkLst>
            <pc:docMk/>
            <pc:sldMk cId="2540897058" sldId="335"/>
            <ac:spMk id="56" creationId="{0B8C0B16-2FB4-F102-52AC-86186BE26ED7}"/>
          </ac:spMkLst>
        </pc:spChg>
        <pc:spChg chg="mod">
          <ac:chgData name="AADARSH KATIYAR" userId="54af8617638c5c44" providerId="LiveId" clId="{72919CBB-7A36-4C6A-A59D-42B3708D42B6}" dt="2024-03-09T15:38:10.850" v="2567"/>
          <ac:spMkLst>
            <pc:docMk/>
            <pc:sldMk cId="2540897058" sldId="335"/>
            <ac:spMk id="58" creationId="{FA6C1CA7-B91B-C453-D1CF-D8473092692C}"/>
          </ac:spMkLst>
        </pc:spChg>
        <pc:spChg chg="mod">
          <ac:chgData name="AADARSH KATIYAR" userId="54af8617638c5c44" providerId="LiveId" clId="{72919CBB-7A36-4C6A-A59D-42B3708D42B6}" dt="2024-03-09T15:38:10.850" v="2567"/>
          <ac:spMkLst>
            <pc:docMk/>
            <pc:sldMk cId="2540897058" sldId="335"/>
            <ac:spMk id="59" creationId="{F035D9AB-F490-B7FD-F925-6C8C1E2EE8DE}"/>
          </ac:spMkLst>
        </pc:spChg>
        <pc:spChg chg="mod">
          <ac:chgData name="AADARSH KATIYAR" userId="54af8617638c5c44" providerId="LiveId" clId="{72919CBB-7A36-4C6A-A59D-42B3708D42B6}" dt="2024-03-09T15:40:24.578" v="2579" actId="571"/>
          <ac:spMkLst>
            <pc:docMk/>
            <pc:sldMk cId="2540897058" sldId="335"/>
            <ac:spMk id="61" creationId="{075CCC1E-E9BF-1787-001B-B8F5A37B4410}"/>
          </ac:spMkLst>
        </pc:spChg>
        <pc:spChg chg="mod">
          <ac:chgData name="AADARSH KATIYAR" userId="54af8617638c5c44" providerId="LiveId" clId="{72919CBB-7A36-4C6A-A59D-42B3708D42B6}" dt="2024-03-09T15:40:24.578" v="2579" actId="571"/>
          <ac:spMkLst>
            <pc:docMk/>
            <pc:sldMk cId="2540897058" sldId="335"/>
            <ac:spMk id="62" creationId="{985B8407-6631-9761-B1A1-37B8B7E4EB1E}"/>
          </ac:spMkLst>
        </pc:spChg>
        <pc:spChg chg="add mod">
          <ac:chgData name="AADARSH KATIYAR" userId="54af8617638c5c44" providerId="LiveId" clId="{72919CBB-7A36-4C6A-A59D-42B3708D42B6}" dt="2024-03-09T15:45:48.481" v="2616" actId="1076"/>
          <ac:spMkLst>
            <pc:docMk/>
            <pc:sldMk cId="2540897058" sldId="335"/>
            <ac:spMk id="63" creationId="{9709CD2E-901A-ADDC-E61F-04EC470D5395}"/>
          </ac:spMkLst>
        </pc:spChg>
        <pc:grpChg chg="mod">
          <ac:chgData name="AADARSH KATIYAR" userId="54af8617638c5c44" providerId="LiveId" clId="{72919CBB-7A36-4C6A-A59D-42B3708D42B6}" dt="2024-03-09T15:39:52.329" v="2575" actId="1076"/>
          <ac:grpSpMkLst>
            <pc:docMk/>
            <pc:sldMk cId="2540897058" sldId="335"/>
            <ac:grpSpMk id="5" creationId="{00000000-0000-0000-0000-000000000000}"/>
          </ac:grpSpMkLst>
        </pc:grpChg>
        <pc:grpChg chg="del">
          <ac:chgData name="AADARSH KATIYAR" userId="54af8617638c5c44" providerId="LiveId" clId="{72919CBB-7A36-4C6A-A59D-42B3708D42B6}" dt="2024-03-09T15:28:04.273" v="2406" actId="478"/>
          <ac:grpSpMkLst>
            <pc:docMk/>
            <pc:sldMk cId="2540897058" sldId="335"/>
            <ac:grpSpMk id="11" creationId="{00000000-0000-0000-0000-000000000000}"/>
          </ac:grpSpMkLst>
        </pc:grpChg>
        <pc:grpChg chg="del">
          <ac:chgData name="AADARSH KATIYAR" userId="54af8617638c5c44" providerId="LiveId" clId="{72919CBB-7A36-4C6A-A59D-42B3708D42B6}" dt="2024-03-09T15:28:04.273" v="2406" actId="478"/>
          <ac:grpSpMkLst>
            <pc:docMk/>
            <pc:sldMk cId="2540897058" sldId="335"/>
            <ac:grpSpMk id="17" creationId="{00000000-0000-0000-0000-000000000000}"/>
          </ac:grpSpMkLst>
        </pc:grpChg>
        <pc:grpChg chg="del">
          <ac:chgData name="AADARSH KATIYAR" userId="54af8617638c5c44" providerId="LiveId" clId="{72919CBB-7A36-4C6A-A59D-42B3708D42B6}" dt="2024-03-09T15:28:04.273" v="2406" actId="478"/>
          <ac:grpSpMkLst>
            <pc:docMk/>
            <pc:sldMk cId="2540897058" sldId="335"/>
            <ac:grpSpMk id="22" creationId="{00000000-0000-0000-0000-000000000000}"/>
          </ac:grpSpMkLst>
        </pc:grpChg>
        <pc:grpChg chg="add del mod">
          <ac:chgData name="AADARSH KATIYAR" userId="54af8617638c5c44" providerId="LiveId" clId="{72919CBB-7A36-4C6A-A59D-42B3708D42B6}" dt="2024-03-09T15:36:15.511" v="2547" actId="478"/>
          <ac:grpSpMkLst>
            <pc:docMk/>
            <pc:sldMk cId="2540897058" sldId="335"/>
            <ac:grpSpMk id="26" creationId="{657F80CB-C28E-B1E2-35CA-1D1B3448D33F}"/>
          </ac:grpSpMkLst>
        </pc:grpChg>
        <pc:grpChg chg="add del mod">
          <ac:chgData name="AADARSH KATIYAR" userId="54af8617638c5c44" providerId="LiveId" clId="{72919CBB-7A36-4C6A-A59D-42B3708D42B6}" dt="2024-03-09T15:37:06.596" v="2561" actId="478"/>
          <ac:grpSpMkLst>
            <pc:docMk/>
            <pc:sldMk cId="2540897058" sldId="335"/>
            <ac:grpSpMk id="31" creationId="{8CDE71D3-93C4-D92C-D3D1-3BEAAB2B9936}"/>
          </ac:grpSpMkLst>
        </pc:grpChg>
        <pc:grpChg chg="add del mod">
          <ac:chgData name="AADARSH KATIYAR" userId="54af8617638c5c44" providerId="LiveId" clId="{72919CBB-7A36-4C6A-A59D-42B3708D42B6}" dt="2024-03-09T15:37:58.943" v="2566" actId="478"/>
          <ac:grpSpMkLst>
            <pc:docMk/>
            <pc:sldMk cId="2540897058" sldId="335"/>
            <ac:grpSpMk id="35" creationId="{88B0C283-309A-8A3F-66C9-0431A0C85F2F}"/>
          </ac:grpSpMkLst>
        </pc:grpChg>
        <pc:grpChg chg="add del mod">
          <ac:chgData name="AADARSH KATIYAR" userId="54af8617638c5c44" providerId="LiveId" clId="{72919CBB-7A36-4C6A-A59D-42B3708D42B6}" dt="2024-03-09T15:37:58.943" v="2566" actId="478"/>
          <ac:grpSpMkLst>
            <pc:docMk/>
            <pc:sldMk cId="2540897058" sldId="335"/>
            <ac:grpSpMk id="38" creationId="{238F171E-3461-802D-2AD2-06E90876E7F7}"/>
          </ac:grpSpMkLst>
        </pc:grpChg>
        <pc:grpChg chg="add mod">
          <ac:chgData name="AADARSH KATIYAR" userId="54af8617638c5c44" providerId="LiveId" clId="{72919CBB-7A36-4C6A-A59D-42B3708D42B6}" dt="2024-03-09T15:40:38.060" v="2580" actId="1076"/>
          <ac:grpSpMkLst>
            <pc:docMk/>
            <pc:sldMk cId="2540897058" sldId="335"/>
            <ac:grpSpMk id="41" creationId="{120BD095-DC5A-F758-9694-2104E202A110}"/>
          </ac:grpSpMkLst>
        </pc:grpChg>
        <pc:grpChg chg="add mod">
          <ac:chgData name="AADARSH KATIYAR" userId="54af8617638c5c44" providerId="LiveId" clId="{72919CBB-7A36-4C6A-A59D-42B3708D42B6}" dt="2024-03-09T15:40:38.060" v="2580" actId="1076"/>
          <ac:grpSpMkLst>
            <pc:docMk/>
            <pc:sldMk cId="2540897058" sldId="335"/>
            <ac:grpSpMk id="44" creationId="{166BB75A-956E-4C52-8C91-47F5D2DA5731}"/>
          </ac:grpSpMkLst>
        </pc:grpChg>
        <pc:grpChg chg="add del mod">
          <ac:chgData name="AADARSH KATIYAR" userId="54af8617638c5c44" providerId="LiveId" clId="{72919CBB-7A36-4C6A-A59D-42B3708D42B6}" dt="2024-03-09T15:37:54.975" v="2565" actId="478"/>
          <ac:grpSpMkLst>
            <pc:docMk/>
            <pc:sldMk cId="2540897058" sldId="335"/>
            <ac:grpSpMk id="47" creationId="{A5303984-B893-FC20-C0EB-CCBA3C27CD19}"/>
          </ac:grpSpMkLst>
        </pc:grpChg>
        <pc:grpChg chg="add del mod">
          <ac:chgData name="AADARSH KATIYAR" userId="54af8617638c5c44" providerId="LiveId" clId="{72919CBB-7A36-4C6A-A59D-42B3708D42B6}" dt="2024-03-09T15:37:50.174" v="2564" actId="478"/>
          <ac:grpSpMkLst>
            <pc:docMk/>
            <pc:sldMk cId="2540897058" sldId="335"/>
            <ac:grpSpMk id="50" creationId="{902F2BD2-FE3F-3E3C-98E2-68EA9C9F0603}"/>
          </ac:grpSpMkLst>
        </pc:grpChg>
        <pc:grpChg chg="add del mod">
          <ac:chgData name="AADARSH KATIYAR" userId="54af8617638c5c44" providerId="LiveId" clId="{72919CBB-7A36-4C6A-A59D-42B3708D42B6}" dt="2024-03-09T15:37:54.975" v="2565" actId="478"/>
          <ac:grpSpMkLst>
            <pc:docMk/>
            <pc:sldMk cId="2540897058" sldId="335"/>
            <ac:grpSpMk id="53" creationId="{DC4F8785-C6FB-5C80-DC49-E09B9B724F26}"/>
          </ac:grpSpMkLst>
        </pc:grpChg>
        <pc:grpChg chg="add mod">
          <ac:chgData name="AADARSH KATIYAR" userId="54af8617638c5c44" providerId="LiveId" clId="{72919CBB-7A36-4C6A-A59D-42B3708D42B6}" dt="2024-03-09T15:40:38.060" v="2580" actId="1076"/>
          <ac:grpSpMkLst>
            <pc:docMk/>
            <pc:sldMk cId="2540897058" sldId="335"/>
            <ac:grpSpMk id="57" creationId="{E5372D92-0A65-F245-6BEA-8D1542E67D45}"/>
          </ac:grpSpMkLst>
        </pc:grpChg>
        <pc:grpChg chg="add mod">
          <ac:chgData name="AADARSH KATIYAR" userId="54af8617638c5c44" providerId="LiveId" clId="{72919CBB-7A36-4C6A-A59D-42B3708D42B6}" dt="2024-03-09T15:40:24.578" v="2579" actId="571"/>
          <ac:grpSpMkLst>
            <pc:docMk/>
            <pc:sldMk cId="2540897058" sldId="335"/>
            <ac:grpSpMk id="60" creationId="{387BB2CC-19EF-D9E7-DFEA-378B865244D8}"/>
          </ac:grpSpMkLst>
        </pc:grpChg>
        <pc:picChg chg="add mod">
          <ac:chgData name="AADARSH KATIYAR" userId="54af8617638c5c44" providerId="LiveId" clId="{72919CBB-7A36-4C6A-A59D-42B3708D42B6}" dt="2024-03-09T15:40:18.381" v="2577" actId="1076"/>
          <ac:picMkLst>
            <pc:docMk/>
            <pc:sldMk cId="2540897058" sldId="335"/>
            <ac:picMk id="9" creationId="{575D0031-0E11-10DA-7700-DCABDFCD237B}"/>
          </ac:picMkLst>
        </pc:picChg>
        <pc:picChg chg="add del">
          <ac:chgData name="AADARSH KATIYAR" userId="54af8617638c5c44" providerId="LiveId" clId="{72919CBB-7A36-4C6A-A59D-42B3708D42B6}" dt="2024-03-09T15:29:40" v="2410" actId="22"/>
          <ac:picMkLst>
            <pc:docMk/>
            <pc:sldMk cId="2540897058" sldId="335"/>
            <ac:picMk id="15" creationId="{4BD79ED8-0854-1D51-2BE9-595383B25AA0}"/>
          </ac:picMkLst>
        </pc:picChg>
        <pc:picChg chg="add mod">
          <ac:chgData name="AADARSH KATIYAR" userId="54af8617638c5c44" providerId="LiveId" clId="{72919CBB-7A36-4C6A-A59D-42B3708D42B6}" dt="2024-03-09T15:47:53.692" v="2627" actId="1035"/>
          <ac:picMkLst>
            <pc:docMk/>
            <pc:sldMk cId="2540897058" sldId="335"/>
            <ac:picMk id="65" creationId="{E1D98527-4B09-9C85-4F43-738A20D87698}"/>
          </ac:picMkLst>
        </pc:picChg>
      </pc:sldChg>
      <pc:sldChg chg="del">
        <pc:chgData name="AADARSH KATIYAR" userId="54af8617638c5c44" providerId="LiveId" clId="{72919CBB-7A36-4C6A-A59D-42B3708D42B6}" dt="2024-03-09T18:54:44.291" v="6757" actId="47"/>
        <pc:sldMkLst>
          <pc:docMk/>
          <pc:sldMk cId="3239667159" sldId="336"/>
        </pc:sldMkLst>
      </pc:sldChg>
      <pc:sldChg chg="del">
        <pc:chgData name="AADARSH KATIYAR" userId="54af8617638c5c44" providerId="LiveId" clId="{72919CBB-7A36-4C6A-A59D-42B3708D42B6}" dt="2024-03-09T18:54:49.588" v="6775" actId="47"/>
        <pc:sldMkLst>
          <pc:docMk/>
          <pc:sldMk cId="3084409807" sldId="391"/>
        </pc:sldMkLst>
      </pc:sldChg>
      <pc:sldChg chg="del">
        <pc:chgData name="AADARSH KATIYAR" userId="54af8617638c5c44" providerId="LiveId" clId="{72919CBB-7A36-4C6A-A59D-42B3708D42B6}" dt="2024-03-09T18:54:45.018" v="6761" actId="47"/>
        <pc:sldMkLst>
          <pc:docMk/>
          <pc:sldMk cId="2287086556" sldId="392"/>
        </pc:sldMkLst>
      </pc:sldChg>
      <pc:sldChg chg="del">
        <pc:chgData name="AADARSH KATIYAR" userId="54af8617638c5c44" providerId="LiveId" clId="{72919CBB-7A36-4C6A-A59D-42B3708D42B6}" dt="2024-03-09T18:54:50.168" v="6778" actId="47"/>
        <pc:sldMkLst>
          <pc:docMk/>
          <pc:sldMk cId="194692148" sldId="393"/>
        </pc:sldMkLst>
      </pc:sldChg>
      <pc:sldChg chg="del">
        <pc:chgData name="AADARSH KATIYAR" userId="54af8617638c5c44" providerId="LiveId" clId="{72919CBB-7A36-4C6A-A59D-42B3708D42B6}" dt="2024-03-09T18:54:47.126" v="6767" actId="47"/>
        <pc:sldMkLst>
          <pc:docMk/>
          <pc:sldMk cId="1737805704" sldId="394"/>
        </pc:sldMkLst>
      </pc:sldChg>
      <pc:sldChg chg="del">
        <pc:chgData name="AADARSH KATIYAR" userId="54af8617638c5c44" providerId="LiveId" clId="{72919CBB-7A36-4C6A-A59D-42B3708D42B6}" dt="2024-03-09T18:54:42.598" v="6753" actId="47"/>
        <pc:sldMkLst>
          <pc:docMk/>
          <pc:sldMk cId="3446010054" sldId="395"/>
        </pc:sldMkLst>
      </pc:sldChg>
      <pc:sldChg chg="del">
        <pc:chgData name="AADARSH KATIYAR" userId="54af8617638c5c44" providerId="LiveId" clId="{72919CBB-7A36-4C6A-A59D-42B3708D42B6}" dt="2024-03-09T18:54:43.944" v="6756" actId="47"/>
        <pc:sldMkLst>
          <pc:docMk/>
          <pc:sldMk cId="3329218463" sldId="396"/>
        </pc:sldMkLst>
      </pc:sldChg>
      <pc:sldChg chg="del">
        <pc:chgData name="AADARSH KATIYAR" userId="54af8617638c5c44" providerId="LiveId" clId="{72919CBB-7A36-4C6A-A59D-42B3708D42B6}" dt="2024-03-09T18:54:41.470" v="6751" actId="47"/>
        <pc:sldMkLst>
          <pc:docMk/>
          <pc:sldMk cId="1685210243" sldId="397"/>
        </pc:sldMkLst>
      </pc:sldChg>
      <pc:sldChg chg="del">
        <pc:chgData name="AADARSH KATIYAR" userId="54af8617638c5c44" providerId="LiveId" clId="{72919CBB-7A36-4C6A-A59D-42B3708D42B6}" dt="2024-03-09T18:54:46.615" v="6765" actId="47"/>
        <pc:sldMkLst>
          <pc:docMk/>
          <pc:sldMk cId="3581523766" sldId="398"/>
        </pc:sldMkLst>
      </pc:sldChg>
      <pc:sldChg chg="del">
        <pc:chgData name="AADARSH KATIYAR" userId="54af8617638c5c44" providerId="LiveId" clId="{72919CBB-7A36-4C6A-A59D-42B3708D42B6}" dt="2024-03-09T18:54:47.764" v="6769" actId="47"/>
        <pc:sldMkLst>
          <pc:docMk/>
          <pc:sldMk cId="185556162" sldId="399"/>
        </pc:sldMkLst>
      </pc:sldChg>
      <pc:sldChg chg="del">
        <pc:chgData name="AADARSH KATIYAR" userId="54af8617638c5c44" providerId="LiveId" clId="{72919CBB-7A36-4C6A-A59D-42B3708D42B6}" dt="2024-03-09T18:54:44.653" v="6759" actId="47"/>
        <pc:sldMkLst>
          <pc:docMk/>
          <pc:sldMk cId="1802805791" sldId="400"/>
        </pc:sldMkLst>
      </pc:sldChg>
      <pc:sldChg chg="addSp delSp modSp mod ord">
        <pc:chgData name="AADARSH KATIYAR" userId="54af8617638c5c44" providerId="LiveId" clId="{72919CBB-7A36-4C6A-A59D-42B3708D42B6}" dt="2024-03-21T14:55:32.112" v="6787" actId="20577"/>
        <pc:sldMkLst>
          <pc:docMk/>
          <pc:sldMk cId="3104211856" sldId="401"/>
        </pc:sldMkLst>
        <pc:spChg chg="mod">
          <ac:chgData name="AADARSH KATIYAR" userId="54af8617638c5c44" providerId="LiveId" clId="{72919CBB-7A36-4C6A-A59D-42B3708D42B6}" dt="2024-03-09T16:15:08.502" v="2718" actId="113"/>
          <ac:spMkLst>
            <pc:docMk/>
            <pc:sldMk cId="3104211856" sldId="401"/>
            <ac:spMk id="2" creationId="{1E8370F6-59B7-4E07-9325-B26DED4D92DE}"/>
          </ac:spMkLst>
        </pc:spChg>
        <pc:spChg chg="del">
          <ac:chgData name="AADARSH KATIYAR" userId="54af8617638c5c44" providerId="LiveId" clId="{72919CBB-7A36-4C6A-A59D-42B3708D42B6}" dt="2024-03-08T17:14:24.064" v="1547" actId="478"/>
          <ac:spMkLst>
            <pc:docMk/>
            <pc:sldMk cId="3104211856" sldId="401"/>
            <ac:spMk id="7" creationId="{1C10385A-C039-4378-932C-6EEB9F093050}"/>
          </ac:spMkLst>
        </pc:spChg>
        <pc:spChg chg="del">
          <ac:chgData name="AADARSH KATIYAR" userId="54af8617638c5c44" providerId="LiveId" clId="{72919CBB-7A36-4C6A-A59D-42B3708D42B6}" dt="2024-03-08T17:14:18.576" v="1544" actId="478"/>
          <ac:spMkLst>
            <pc:docMk/>
            <pc:sldMk cId="3104211856" sldId="401"/>
            <ac:spMk id="11" creationId="{7CA06CEE-0BBC-4378-940F-89BECA45C391}"/>
          </ac:spMkLst>
        </pc:spChg>
        <pc:spChg chg="del">
          <ac:chgData name="AADARSH KATIYAR" userId="54af8617638c5c44" providerId="LiveId" clId="{72919CBB-7A36-4C6A-A59D-42B3708D42B6}" dt="2024-03-08T17:14:18.576" v="1544" actId="478"/>
          <ac:spMkLst>
            <pc:docMk/>
            <pc:sldMk cId="3104211856" sldId="401"/>
            <ac:spMk id="12" creationId="{F395922F-19A1-4D8C-B790-9BE9E05FEF4C}"/>
          </ac:spMkLst>
        </pc:spChg>
        <pc:spChg chg="del">
          <ac:chgData name="AADARSH KATIYAR" userId="54af8617638c5c44" providerId="LiveId" clId="{72919CBB-7A36-4C6A-A59D-42B3708D42B6}" dt="2024-03-08T17:14:18.576" v="1544" actId="478"/>
          <ac:spMkLst>
            <pc:docMk/>
            <pc:sldMk cId="3104211856" sldId="401"/>
            <ac:spMk id="13" creationId="{69E5655D-E591-4B67-B169-64F96BB05D01}"/>
          </ac:spMkLst>
        </pc:spChg>
        <pc:spChg chg="del">
          <ac:chgData name="AADARSH KATIYAR" userId="54af8617638c5c44" providerId="LiveId" clId="{72919CBB-7A36-4C6A-A59D-42B3708D42B6}" dt="2024-03-08T17:14:18.576" v="1544" actId="478"/>
          <ac:spMkLst>
            <pc:docMk/>
            <pc:sldMk cId="3104211856" sldId="401"/>
            <ac:spMk id="14" creationId="{257A3C3A-8E9D-4B31-A083-4BBD5952DB2C}"/>
          </ac:spMkLst>
        </pc:spChg>
        <pc:spChg chg="del">
          <ac:chgData name="AADARSH KATIYAR" userId="54af8617638c5c44" providerId="LiveId" clId="{72919CBB-7A36-4C6A-A59D-42B3708D42B6}" dt="2024-03-08T17:14:18.576" v="1544" actId="478"/>
          <ac:spMkLst>
            <pc:docMk/>
            <pc:sldMk cId="3104211856" sldId="401"/>
            <ac:spMk id="15" creationId="{D033DAAD-51D3-4966-811D-7C615761006E}"/>
          </ac:spMkLst>
        </pc:spChg>
        <pc:spChg chg="del">
          <ac:chgData name="AADARSH KATIYAR" userId="54af8617638c5c44" providerId="LiveId" clId="{72919CBB-7A36-4C6A-A59D-42B3708D42B6}" dt="2024-03-08T17:14:18.576" v="1544" actId="478"/>
          <ac:spMkLst>
            <pc:docMk/>
            <pc:sldMk cId="3104211856" sldId="401"/>
            <ac:spMk id="16" creationId="{1A28977C-728D-4D82-BF95-36AB3DEA52DC}"/>
          </ac:spMkLst>
        </pc:spChg>
        <pc:spChg chg="del">
          <ac:chgData name="AADARSH KATIYAR" userId="54af8617638c5c44" providerId="LiveId" clId="{72919CBB-7A36-4C6A-A59D-42B3708D42B6}" dt="2024-03-08T17:14:18.576" v="1544" actId="478"/>
          <ac:spMkLst>
            <pc:docMk/>
            <pc:sldMk cId="3104211856" sldId="401"/>
            <ac:spMk id="17" creationId="{B7E06C99-7949-4FC9-BA10-8C1D9F17F6C7}"/>
          </ac:spMkLst>
        </pc:spChg>
        <pc:spChg chg="del">
          <ac:chgData name="AADARSH KATIYAR" userId="54af8617638c5c44" providerId="LiveId" clId="{72919CBB-7A36-4C6A-A59D-42B3708D42B6}" dt="2024-03-08T17:14:18.576" v="1544" actId="478"/>
          <ac:spMkLst>
            <pc:docMk/>
            <pc:sldMk cId="3104211856" sldId="401"/>
            <ac:spMk id="18" creationId="{E0292879-88A5-4264-AF79-B1101B46EA1B}"/>
          </ac:spMkLst>
        </pc:spChg>
        <pc:spChg chg="del">
          <ac:chgData name="AADARSH KATIYAR" userId="54af8617638c5c44" providerId="LiveId" clId="{72919CBB-7A36-4C6A-A59D-42B3708D42B6}" dt="2024-03-08T17:14:18.576" v="1544" actId="478"/>
          <ac:spMkLst>
            <pc:docMk/>
            <pc:sldMk cId="3104211856" sldId="401"/>
            <ac:spMk id="19" creationId="{DE388878-9A94-4A59-9848-B427294F1B5E}"/>
          </ac:spMkLst>
        </pc:spChg>
        <pc:spChg chg="del">
          <ac:chgData name="AADARSH KATIYAR" userId="54af8617638c5c44" providerId="LiveId" clId="{72919CBB-7A36-4C6A-A59D-42B3708D42B6}" dt="2024-03-08T17:14:18.576" v="1544" actId="478"/>
          <ac:spMkLst>
            <pc:docMk/>
            <pc:sldMk cId="3104211856" sldId="401"/>
            <ac:spMk id="20" creationId="{7F3C9D8D-12D6-4128-989D-42F584DB0881}"/>
          </ac:spMkLst>
        </pc:spChg>
        <pc:spChg chg="del">
          <ac:chgData name="AADARSH KATIYAR" userId="54af8617638c5c44" providerId="LiveId" clId="{72919CBB-7A36-4C6A-A59D-42B3708D42B6}" dt="2024-03-08T17:14:13.294" v="1543" actId="478"/>
          <ac:spMkLst>
            <pc:docMk/>
            <pc:sldMk cId="3104211856" sldId="401"/>
            <ac:spMk id="21" creationId="{D33AB2B9-8CD4-4F4D-BA83-FAAC73C0738F}"/>
          </ac:spMkLst>
        </pc:spChg>
        <pc:spChg chg="del">
          <ac:chgData name="AADARSH KATIYAR" userId="54af8617638c5c44" providerId="LiveId" clId="{72919CBB-7A36-4C6A-A59D-42B3708D42B6}" dt="2024-03-08T17:14:18.576" v="1544" actId="478"/>
          <ac:spMkLst>
            <pc:docMk/>
            <pc:sldMk cId="3104211856" sldId="401"/>
            <ac:spMk id="22" creationId="{5DD7B354-B0B6-48C4-953C-64E889BC4929}"/>
          </ac:spMkLst>
        </pc:spChg>
        <pc:spChg chg="del">
          <ac:chgData name="AADARSH KATIYAR" userId="54af8617638c5c44" providerId="LiveId" clId="{72919CBB-7A36-4C6A-A59D-42B3708D42B6}" dt="2024-03-08T17:14:18.576" v="1544" actId="478"/>
          <ac:spMkLst>
            <pc:docMk/>
            <pc:sldMk cId="3104211856" sldId="401"/>
            <ac:spMk id="23" creationId="{FEDD9EE5-550F-44C1-9EF4-CF3413FC43E0}"/>
          </ac:spMkLst>
        </pc:spChg>
        <pc:spChg chg="del">
          <ac:chgData name="AADARSH KATIYAR" userId="54af8617638c5c44" providerId="LiveId" clId="{72919CBB-7A36-4C6A-A59D-42B3708D42B6}" dt="2024-03-08T17:14:18.576" v="1544" actId="478"/>
          <ac:spMkLst>
            <pc:docMk/>
            <pc:sldMk cId="3104211856" sldId="401"/>
            <ac:spMk id="24" creationId="{45E8AF1E-DB87-4692-9EDA-0617B481A5BD}"/>
          </ac:spMkLst>
        </pc:spChg>
        <pc:spChg chg="del">
          <ac:chgData name="AADARSH KATIYAR" userId="54af8617638c5c44" providerId="LiveId" clId="{72919CBB-7A36-4C6A-A59D-42B3708D42B6}" dt="2024-03-08T17:14:18.576" v="1544" actId="478"/>
          <ac:spMkLst>
            <pc:docMk/>
            <pc:sldMk cId="3104211856" sldId="401"/>
            <ac:spMk id="25" creationId="{E6E405CF-B965-4556-BD7B-A144935B0CFE}"/>
          </ac:spMkLst>
        </pc:spChg>
        <pc:spChg chg="del">
          <ac:chgData name="AADARSH KATIYAR" userId="54af8617638c5c44" providerId="LiveId" clId="{72919CBB-7A36-4C6A-A59D-42B3708D42B6}" dt="2024-03-08T17:14:18.576" v="1544" actId="478"/>
          <ac:spMkLst>
            <pc:docMk/>
            <pc:sldMk cId="3104211856" sldId="401"/>
            <ac:spMk id="26" creationId="{7971CDE8-44B5-44DE-BCFD-839769F047BB}"/>
          </ac:spMkLst>
        </pc:spChg>
        <pc:spChg chg="del">
          <ac:chgData name="AADARSH KATIYAR" userId="54af8617638c5c44" providerId="LiveId" clId="{72919CBB-7A36-4C6A-A59D-42B3708D42B6}" dt="2024-03-08T17:14:18.576" v="1544" actId="478"/>
          <ac:spMkLst>
            <pc:docMk/>
            <pc:sldMk cId="3104211856" sldId="401"/>
            <ac:spMk id="27" creationId="{B5E5192A-0092-48A5-ABCC-B5CDA48F60E3}"/>
          </ac:spMkLst>
        </pc:spChg>
        <pc:spChg chg="del">
          <ac:chgData name="AADARSH KATIYAR" userId="54af8617638c5c44" providerId="LiveId" clId="{72919CBB-7A36-4C6A-A59D-42B3708D42B6}" dt="2024-03-08T17:14:18.576" v="1544" actId="478"/>
          <ac:spMkLst>
            <pc:docMk/>
            <pc:sldMk cId="3104211856" sldId="401"/>
            <ac:spMk id="28" creationId="{30BAD68C-4507-4646-86FF-66386F4CDB11}"/>
          </ac:spMkLst>
        </pc:spChg>
        <pc:spChg chg="del">
          <ac:chgData name="AADARSH KATIYAR" userId="54af8617638c5c44" providerId="LiveId" clId="{72919CBB-7A36-4C6A-A59D-42B3708D42B6}" dt="2024-03-08T17:14:18.576" v="1544" actId="478"/>
          <ac:spMkLst>
            <pc:docMk/>
            <pc:sldMk cId="3104211856" sldId="401"/>
            <ac:spMk id="29" creationId="{961C4C23-A6A6-473D-96AA-1B570BA4EF72}"/>
          </ac:spMkLst>
        </pc:spChg>
        <pc:spChg chg="del">
          <ac:chgData name="AADARSH KATIYAR" userId="54af8617638c5c44" providerId="LiveId" clId="{72919CBB-7A36-4C6A-A59D-42B3708D42B6}" dt="2024-03-08T17:14:18.576" v="1544" actId="478"/>
          <ac:spMkLst>
            <pc:docMk/>
            <pc:sldMk cId="3104211856" sldId="401"/>
            <ac:spMk id="30" creationId="{C08E87D2-72C7-4FFB-93CA-A94F81780F60}"/>
          </ac:spMkLst>
        </pc:spChg>
        <pc:spChg chg="del">
          <ac:chgData name="AADARSH KATIYAR" userId="54af8617638c5c44" providerId="LiveId" clId="{72919CBB-7A36-4C6A-A59D-42B3708D42B6}" dt="2024-03-08T17:14:24.064" v="1547" actId="478"/>
          <ac:spMkLst>
            <pc:docMk/>
            <pc:sldMk cId="3104211856" sldId="401"/>
            <ac:spMk id="31" creationId="{A84EC521-4581-471A-87D7-BB9400A322CD}"/>
          </ac:spMkLst>
        </pc:spChg>
        <pc:spChg chg="mod">
          <ac:chgData name="AADARSH KATIYAR" userId="54af8617638c5c44" providerId="LiveId" clId="{72919CBB-7A36-4C6A-A59D-42B3708D42B6}" dt="2024-03-08T16:53:25.377" v="620"/>
          <ac:spMkLst>
            <pc:docMk/>
            <pc:sldMk cId="3104211856" sldId="401"/>
            <ac:spMk id="33" creationId="{A6AF788D-F3CF-46CF-8C19-1D1C8368EF0B}"/>
          </ac:spMkLst>
        </pc:spChg>
        <pc:spChg chg="mod">
          <ac:chgData name="AADARSH KATIYAR" userId="54af8617638c5c44" providerId="LiveId" clId="{72919CBB-7A36-4C6A-A59D-42B3708D42B6}" dt="2024-03-21T14:55:32.112" v="6787" actId="20577"/>
          <ac:spMkLst>
            <pc:docMk/>
            <pc:sldMk cId="3104211856" sldId="401"/>
            <ac:spMk id="34" creationId="{A4074108-01D8-4576-8308-3A580FDBFB8D}"/>
          </ac:spMkLst>
        </pc:spChg>
        <pc:spChg chg="mod">
          <ac:chgData name="AADARSH KATIYAR" userId="54af8617638c5c44" providerId="LiveId" clId="{72919CBB-7A36-4C6A-A59D-42B3708D42B6}" dt="2024-03-08T17:01:29.709" v="1040" actId="20577"/>
          <ac:spMkLst>
            <pc:docMk/>
            <pc:sldMk cId="3104211856" sldId="401"/>
            <ac:spMk id="36" creationId="{90E61B07-0436-4442-97F0-53FEEBA09E1C}"/>
          </ac:spMkLst>
        </pc:spChg>
        <pc:spChg chg="mod">
          <ac:chgData name="AADARSH KATIYAR" userId="54af8617638c5c44" providerId="LiveId" clId="{72919CBB-7A36-4C6A-A59D-42B3708D42B6}" dt="2024-03-08T17:03:02.306" v="1235" actId="20577"/>
          <ac:spMkLst>
            <pc:docMk/>
            <pc:sldMk cId="3104211856" sldId="401"/>
            <ac:spMk id="37" creationId="{2CF3E624-44BF-4BB1-9D3A-F6BD5FCE383A}"/>
          </ac:spMkLst>
        </pc:spChg>
        <pc:spChg chg="mod">
          <ac:chgData name="AADARSH KATIYAR" userId="54af8617638c5c44" providerId="LiveId" clId="{72919CBB-7A36-4C6A-A59D-42B3708D42B6}" dt="2024-03-08T17:03:54.067" v="1272" actId="20577"/>
          <ac:spMkLst>
            <pc:docMk/>
            <pc:sldMk cId="3104211856" sldId="401"/>
            <ac:spMk id="39" creationId="{E0451177-8A84-4478-8BBE-827641BBB721}"/>
          </ac:spMkLst>
        </pc:spChg>
        <pc:spChg chg="mod">
          <ac:chgData name="AADARSH KATIYAR" userId="54af8617638c5c44" providerId="LiveId" clId="{72919CBB-7A36-4C6A-A59D-42B3708D42B6}" dt="2024-03-08T17:07:13.980" v="1478" actId="20577"/>
          <ac:spMkLst>
            <pc:docMk/>
            <pc:sldMk cId="3104211856" sldId="401"/>
            <ac:spMk id="40" creationId="{DC8E7BA3-1142-4CD1-B9EC-E93EDD0CA4E1}"/>
          </ac:spMkLst>
        </pc:spChg>
        <pc:spChg chg="mod">
          <ac:chgData name="AADARSH KATIYAR" userId="54af8617638c5c44" providerId="LiveId" clId="{72919CBB-7A36-4C6A-A59D-42B3708D42B6}" dt="2024-03-08T17:09:16.106" v="1498" actId="1076"/>
          <ac:spMkLst>
            <pc:docMk/>
            <pc:sldMk cId="3104211856" sldId="401"/>
            <ac:spMk id="42" creationId="{7AA12E42-C79B-4DD0-80CD-3FE8F5C9DB2F}"/>
          </ac:spMkLst>
        </pc:spChg>
        <pc:spChg chg="mod">
          <ac:chgData name="AADARSH KATIYAR" userId="54af8617638c5c44" providerId="LiveId" clId="{72919CBB-7A36-4C6A-A59D-42B3708D42B6}" dt="2024-03-08T17:08:59.456" v="1496" actId="20577"/>
          <ac:spMkLst>
            <pc:docMk/>
            <pc:sldMk cId="3104211856" sldId="401"/>
            <ac:spMk id="43" creationId="{4984A739-EC24-48F4-8717-BDE80F6611C8}"/>
          </ac:spMkLst>
        </pc:spChg>
        <pc:spChg chg="del">
          <ac:chgData name="AADARSH KATIYAR" userId="54af8617638c5c44" providerId="LiveId" clId="{72919CBB-7A36-4C6A-A59D-42B3708D42B6}" dt="2024-03-08T16:51:48.952" v="611" actId="478"/>
          <ac:spMkLst>
            <pc:docMk/>
            <pc:sldMk cId="3104211856" sldId="401"/>
            <ac:spMk id="47" creationId="{D4FD9526-DA6A-4720-873D-04095F2F974F}"/>
          </ac:spMkLst>
        </pc:spChg>
        <pc:spChg chg="del">
          <ac:chgData name="AADARSH KATIYAR" userId="54af8617638c5c44" providerId="LiveId" clId="{72919CBB-7A36-4C6A-A59D-42B3708D42B6}" dt="2024-03-08T16:51:53.059" v="612" actId="478"/>
          <ac:spMkLst>
            <pc:docMk/>
            <pc:sldMk cId="3104211856" sldId="401"/>
            <ac:spMk id="48" creationId="{70F0F362-45FE-4662-82F8-EE9406151B28}"/>
          </ac:spMkLst>
        </pc:spChg>
        <pc:spChg chg="del">
          <ac:chgData name="AADARSH KATIYAR" userId="54af8617638c5c44" providerId="LiveId" clId="{72919CBB-7A36-4C6A-A59D-42B3708D42B6}" dt="2024-03-08T17:14:18.576" v="1544" actId="478"/>
          <ac:spMkLst>
            <pc:docMk/>
            <pc:sldMk cId="3104211856" sldId="401"/>
            <ac:spMk id="49" creationId="{1FDDAA15-AFF9-416A-8B9C-5CC57717B426}"/>
          </ac:spMkLst>
        </pc:spChg>
        <pc:spChg chg="add">
          <ac:chgData name="AADARSH KATIYAR" userId="54af8617638c5c44" providerId="LiveId" clId="{72919CBB-7A36-4C6A-A59D-42B3708D42B6}" dt="2024-03-08T16:52:59.099" v="615"/>
          <ac:spMkLst>
            <pc:docMk/>
            <pc:sldMk cId="3104211856" sldId="401"/>
            <ac:spMk id="51" creationId="{99231D1B-DF0F-C3CD-8673-1C42404C4195}"/>
          </ac:spMkLst>
        </pc:spChg>
        <pc:spChg chg="mod">
          <ac:chgData name="AADARSH KATIYAR" userId="54af8617638c5c44" providerId="LiveId" clId="{72919CBB-7A36-4C6A-A59D-42B3708D42B6}" dt="2024-03-08T17:10:32.160" v="1508"/>
          <ac:spMkLst>
            <pc:docMk/>
            <pc:sldMk cId="3104211856" sldId="401"/>
            <ac:spMk id="53" creationId="{611B416F-F3E3-2D59-4FF9-F46D85387718}"/>
          </ac:spMkLst>
        </pc:spChg>
        <pc:spChg chg="mod">
          <ac:chgData name="AADARSH KATIYAR" userId="54af8617638c5c44" providerId="LiveId" clId="{72919CBB-7A36-4C6A-A59D-42B3708D42B6}" dt="2024-03-08T17:12:08.287" v="1525" actId="20577"/>
          <ac:spMkLst>
            <pc:docMk/>
            <pc:sldMk cId="3104211856" sldId="401"/>
            <ac:spMk id="54" creationId="{309674C2-CE1D-05A8-2708-0ED4004F42F0}"/>
          </ac:spMkLst>
        </pc:spChg>
        <pc:spChg chg="mod">
          <ac:chgData name="AADARSH KATIYAR" userId="54af8617638c5c44" providerId="LiveId" clId="{72919CBB-7A36-4C6A-A59D-42B3708D42B6}" dt="2024-03-08T17:10:19.494" v="1502"/>
          <ac:spMkLst>
            <pc:docMk/>
            <pc:sldMk cId="3104211856" sldId="401"/>
            <ac:spMk id="56" creationId="{7C9F71A8-FCE7-3C5E-F5F7-F24BFE928E9C}"/>
          </ac:spMkLst>
        </pc:spChg>
        <pc:spChg chg="mod">
          <ac:chgData name="AADARSH KATIYAR" userId="54af8617638c5c44" providerId="LiveId" clId="{72919CBB-7A36-4C6A-A59D-42B3708D42B6}" dt="2024-03-08T17:10:19.494" v="1502"/>
          <ac:spMkLst>
            <pc:docMk/>
            <pc:sldMk cId="3104211856" sldId="401"/>
            <ac:spMk id="57" creationId="{ACA59996-2B49-3497-B276-CCB3A8450680}"/>
          </ac:spMkLst>
        </pc:spChg>
        <pc:spChg chg="mod">
          <ac:chgData name="AADARSH KATIYAR" userId="54af8617638c5c44" providerId="LiveId" clId="{72919CBB-7A36-4C6A-A59D-42B3708D42B6}" dt="2024-03-08T17:10:22.496" v="1503"/>
          <ac:spMkLst>
            <pc:docMk/>
            <pc:sldMk cId="3104211856" sldId="401"/>
            <ac:spMk id="59" creationId="{4403734C-1EF3-9031-B9B3-98AB74E77799}"/>
          </ac:spMkLst>
        </pc:spChg>
        <pc:spChg chg="mod">
          <ac:chgData name="AADARSH KATIYAR" userId="54af8617638c5c44" providerId="LiveId" clId="{72919CBB-7A36-4C6A-A59D-42B3708D42B6}" dt="2024-03-08T17:10:22.496" v="1503"/>
          <ac:spMkLst>
            <pc:docMk/>
            <pc:sldMk cId="3104211856" sldId="401"/>
            <ac:spMk id="60" creationId="{D438E538-4EEB-4911-032A-530B46778380}"/>
          </ac:spMkLst>
        </pc:spChg>
        <pc:spChg chg="add">
          <ac:chgData name="AADARSH KATIYAR" userId="54af8617638c5c44" providerId="LiveId" clId="{72919CBB-7A36-4C6A-A59D-42B3708D42B6}" dt="2024-03-08T17:11:08.146" v="1509"/>
          <ac:spMkLst>
            <pc:docMk/>
            <pc:sldMk cId="3104211856" sldId="401"/>
            <ac:spMk id="61" creationId="{AC543F8D-B94B-C019-C088-D29073F2E9FA}"/>
          </ac:spMkLst>
        </pc:spChg>
        <pc:spChg chg="add">
          <ac:chgData name="AADARSH KATIYAR" userId="54af8617638c5c44" providerId="LiveId" clId="{72919CBB-7A36-4C6A-A59D-42B3708D42B6}" dt="2024-03-08T17:11:12.525" v="1512"/>
          <ac:spMkLst>
            <pc:docMk/>
            <pc:sldMk cId="3104211856" sldId="401"/>
            <ac:spMk id="62" creationId="{BB62F111-9675-DE63-AC57-E1EE0AB2B2E8}"/>
          </ac:spMkLst>
        </pc:spChg>
        <pc:spChg chg="add">
          <ac:chgData name="AADARSH KATIYAR" userId="54af8617638c5c44" providerId="LiveId" clId="{72919CBB-7A36-4C6A-A59D-42B3708D42B6}" dt="2024-03-08T17:11:23.834" v="1513"/>
          <ac:spMkLst>
            <pc:docMk/>
            <pc:sldMk cId="3104211856" sldId="401"/>
            <ac:spMk id="63" creationId="{718C7C0E-0331-FEF9-0AFC-3CB66EDA62F5}"/>
          </ac:spMkLst>
        </pc:spChg>
        <pc:spChg chg="add del">
          <ac:chgData name="AADARSH KATIYAR" userId="54af8617638c5c44" providerId="LiveId" clId="{72919CBB-7A36-4C6A-A59D-42B3708D42B6}" dt="2024-03-08T17:12:45.412" v="1531" actId="22"/>
          <ac:spMkLst>
            <pc:docMk/>
            <pc:sldMk cId="3104211856" sldId="401"/>
            <ac:spMk id="65" creationId="{408D0376-95B8-6A8A-BB12-E94F39BD20B7}"/>
          </ac:spMkLst>
        </pc:spChg>
        <pc:spChg chg="mod">
          <ac:chgData name="AADARSH KATIYAR" userId="54af8617638c5c44" providerId="LiveId" clId="{72919CBB-7A36-4C6A-A59D-42B3708D42B6}" dt="2024-03-08T17:12:47.543" v="1532"/>
          <ac:spMkLst>
            <pc:docMk/>
            <pc:sldMk cId="3104211856" sldId="401"/>
            <ac:spMk id="67" creationId="{4CEA8D92-C48C-704C-925F-59F569C44BA9}"/>
          </ac:spMkLst>
        </pc:spChg>
        <pc:spChg chg="mod">
          <ac:chgData name="AADARSH KATIYAR" userId="54af8617638c5c44" providerId="LiveId" clId="{72919CBB-7A36-4C6A-A59D-42B3708D42B6}" dt="2024-03-08T17:12:47.543" v="1532"/>
          <ac:spMkLst>
            <pc:docMk/>
            <pc:sldMk cId="3104211856" sldId="401"/>
            <ac:spMk id="68" creationId="{93CE8B18-A9AE-8372-473D-861E3BD0166D}"/>
          </ac:spMkLst>
        </pc:spChg>
        <pc:spChg chg="mod">
          <ac:chgData name="AADARSH KATIYAR" userId="54af8617638c5c44" providerId="LiveId" clId="{72919CBB-7A36-4C6A-A59D-42B3708D42B6}" dt="2024-03-08T17:12:56.931" v="1534"/>
          <ac:spMkLst>
            <pc:docMk/>
            <pc:sldMk cId="3104211856" sldId="401"/>
            <ac:spMk id="70" creationId="{FEC7152F-8483-0E04-DBF6-24299E457E16}"/>
          </ac:spMkLst>
        </pc:spChg>
        <pc:spChg chg="mod">
          <ac:chgData name="AADARSH KATIYAR" userId="54af8617638c5c44" providerId="LiveId" clId="{72919CBB-7A36-4C6A-A59D-42B3708D42B6}" dt="2024-03-08T17:12:56.931" v="1534"/>
          <ac:spMkLst>
            <pc:docMk/>
            <pc:sldMk cId="3104211856" sldId="401"/>
            <ac:spMk id="71" creationId="{64225469-8A59-0F2F-5AA9-F2B5FD9D0536}"/>
          </ac:spMkLst>
        </pc:spChg>
        <pc:spChg chg="mod">
          <ac:chgData name="AADARSH KATIYAR" userId="54af8617638c5c44" providerId="LiveId" clId="{72919CBB-7A36-4C6A-A59D-42B3708D42B6}" dt="2024-03-08T17:12:58.933" v="1535"/>
          <ac:spMkLst>
            <pc:docMk/>
            <pc:sldMk cId="3104211856" sldId="401"/>
            <ac:spMk id="73" creationId="{E1A40209-3421-E283-9600-9938A9A093DA}"/>
          </ac:spMkLst>
        </pc:spChg>
        <pc:spChg chg="mod">
          <ac:chgData name="AADARSH KATIYAR" userId="54af8617638c5c44" providerId="LiveId" clId="{72919CBB-7A36-4C6A-A59D-42B3708D42B6}" dt="2024-03-08T17:12:58.933" v="1535"/>
          <ac:spMkLst>
            <pc:docMk/>
            <pc:sldMk cId="3104211856" sldId="401"/>
            <ac:spMk id="74" creationId="{A7632278-2599-AC37-F5EA-E46074F7FB88}"/>
          </ac:spMkLst>
        </pc:spChg>
        <pc:spChg chg="mod">
          <ac:chgData name="AADARSH KATIYAR" userId="54af8617638c5c44" providerId="LiveId" clId="{72919CBB-7A36-4C6A-A59D-42B3708D42B6}" dt="2024-03-08T17:12:59.363" v="1536"/>
          <ac:spMkLst>
            <pc:docMk/>
            <pc:sldMk cId="3104211856" sldId="401"/>
            <ac:spMk id="76" creationId="{83730FE3-9B3C-B77B-E110-AA2865EE3E14}"/>
          </ac:spMkLst>
        </pc:spChg>
        <pc:spChg chg="mod">
          <ac:chgData name="AADARSH KATIYAR" userId="54af8617638c5c44" providerId="LiveId" clId="{72919CBB-7A36-4C6A-A59D-42B3708D42B6}" dt="2024-03-08T17:12:59.363" v="1536"/>
          <ac:spMkLst>
            <pc:docMk/>
            <pc:sldMk cId="3104211856" sldId="401"/>
            <ac:spMk id="77" creationId="{1FA55FCA-D7A4-2C04-024E-CA3590D24E3C}"/>
          </ac:spMkLst>
        </pc:spChg>
        <pc:spChg chg="add mod">
          <ac:chgData name="AADARSH KATIYAR" userId="54af8617638c5c44" providerId="LiveId" clId="{72919CBB-7A36-4C6A-A59D-42B3708D42B6}" dt="2024-03-08T17:14:21.120" v="1546" actId="571"/>
          <ac:spMkLst>
            <pc:docMk/>
            <pc:sldMk cId="3104211856" sldId="401"/>
            <ac:spMk id="78" creationId="{3E844C41-593B-8F32-CF6D-21A7A1F59BFE}"/>
          </ac:spMkLst>
        </pc:spChg>
        <pc:grpChg chg="del">
          <ac:chgData name="AADARSH KATIYAR" userId="54af8617638c5c44" providerId="LiveId" clId="{72919CBB-7A36-4C6A-A59D-42B3708D42B6}" dt="2024-03-08T17:14:07.972" v="1541" actId="478"/>
          <ac:grpSpMkLst>
            <pc:docMk/>
            <pc:sldMk cId="3104211856" sldId="401"/>
            <ac:grpSpMk id="4" creationId="{5C6334A0-99E1-41BE-9A9E-B97947AF661F}"/>
          </ac:grpSpMkLst>
        </pc:grpChg>
        <pc:grpChg chg="del mod">
          <ac:chgData name="AADARSH KATIYAR" userId="54af8617638c5c44" providerId="LiveId" clId="{72919CBB-7A36-4C6A-A59D-42B3708D42B6}" dt="2024-03-08T17:14:10.650" v="1542" actId="478"/>
          <ac:grpSpMkLst>
            <pc:docMk/>
            <pc:sldMk cId="3104211856" sldId="401"/>
            <ac:grpSpMk id="8" creationId="{0925C240-328E-458A-B656-E1A4093D87D2}"/>
          </ac:grpSpMkLst>
        </pc:grpChg>
        <pc:grpChg chg="mod">
          <ac:chgData name="AADARSH KATIYAR" userId="54af8617638c5c44" providerId="LiveId" clId="{72919CBB-7A36-4C6A-A59D-42B3708D42B6}" dt="2024-03-08T16:55:33.990" v="791" actId="1076"/>
          <ac:grpSpMkLst>
            <pc:docMk/>
            <pc:sldMk cId="3104211856" sldId="401"/>
            <ac:grpSpMk id="32" creationId="{ED758414-9123-4797-9F67-CF161560AEB4}"/>
          </ac:grpSpMkLst>
        </pc:grpChg>
        <pc:grpChg chg="mod">
          <ac:chgData name="AADARSH KATIYAR" userId="54af8617638c5c44" providerId="LiveId" clId="{72919CBB-7A36-4C6A-A59D-42B3708D42B6}" dt="2024-03-08T16:59:51.907" v="1030" actId="14100"/>
          <ac:grpSpMkLst>
            <pc:docMk/>
            <pc:sldMk cId="3104211856" sldId="401"/>
            <ac:grpSpMk id="35" creationId="{69FE9866-38EC-4942-B491-94F45FC7D872}"/>
          </ac:grpSpMkLst>
        </pc:grpChg>
        <pc:grpChg chg="mod">
          <ac:chgData name="AADARSH KATIYAR" userId="54af8617638c5c44" providerId="LiveId" clId="{72919CBB-7A36-4C6A-A59D-42B3708D42B6}" dt="2024-03-08T17:09:11.023" v="1497" actId="1076"/>
          <ac:grpSpMkLst>
            <pc:docMk/>
            <pc:sldMk cId="3104211856" sldId="401"/>
            <ac:grpSpMk id="38" creationId="{DC9972B5-FF59-498A-92F7-8E1443B1CB4B}"/>
          </ac:grpSpMkLst>
        </pc:grpChg>
        <pc:grpChg chg="mod">
          <ac:chgData name="AADARSH KATIYAR" userId="54af8617638c5c44" providerId="LiveId" clId="{72919CBB-7A36-4C6A-A59D-42B3708D42B6}" dt="2024-03-08T17:09:21.072" v="1499" actId="1076"/>
          <ac:grpSpMkLst>
            <pc:docMk/>
            <pc:sldMk cId="3104211856" sldId="401"/>
            <ac:grpSpMk id="41" creationId="{86F50E4D-65C9-4B1A-9887-A0594D5519D3}"/>
          </ac:grpSpMkLst>
        </pc:grpChg>
        <pc:grpChg chg="mod">
          <ac:chgData name="AADARSH KATIYAR" userId="54af8617638c5c44" providerId="LiveId" clId="{72919CBB-7A36-4C6A-A59D-42B3708D42B6}" dt="2024-03-08T17:12:42.549" v="1529" actId="1076"/>
          <ac:grpSpMkLst>
            <pc:docMk/>
            <pc:sldMk cId="3104211856" sldId="401"/>
            <ac:grpSpMk id="44" creationId="{63D69D2C-2C5C-4094-9074-615834492661}"/>
          </ac:grpSpMkLst>
        </pc:grpChg>
        <pc:grpChg chg="add mod">
          <ac:chgData name="AADARSH KATIYAR" userId="54af8617638c5c44" providerId="LiveId" clId="{72919CBB-7A36-4C6A-A59D-42B3708D42B6}" dt="2024-03-08T17:12:28.980" v="1528" actId="1076"/>
          <ac:grpSpMkLst>
            <pc:docMk/>
            <pc:sldMk cId="3104211856" sldId="401"/>
            <ac:grpSpMk id="52" creationId="{CDC6B6A8-86E4-A35A-EAF1-0810D6B0CAAE}"/>
          </ac:grpSpMkLst>
        </pc:grpChg>
        <pc:grpChg chg="add mod">
          <ac:chgData name="AADARSH KATIYAR" userId="54af8617638c5c44" providerId="LiveId" clId="{72919CBB-7A36-4C6A-A59D-42B3708D42B6}" dt="2024-03-08T17:10:19.494" v="1502"/>
          <ac:grpSpMkLst>
            <pc:docMk/>
            <pc:sldMk cId="3104211856" sldId="401"/>
            <ac:grpSpMk id="55" creationId="{D62B7D3C-7C12-A457-CBF6-CA85D5F73ED7}"/>
          </ac:grpSpMkLst>
        </pc:grpChg>
        <pc:grpChg chg="add mod">
          <ac:chgData name="AADARSH KATIYAR" userId="54af8617638c5c44" providerId="LiveId" clId="{72919CBB-7A36-4C6A-A59D-42B3708D42B6}" dt="2024-03-08T17:10:22.496" v="1503"/>
          <ac:grpSpMkLst>
            <pc:docMk/>
            <pc:sldMk cId="3104211856" sldId="401"/>
            <ac:grpSpMk id="58" creationId="{219C0820-4651-ED5C-7065-864D940FC0AA}"/>
          </ac:grpSpMkLst>
        </pc:grpChg>
        <pc:grpChg chg="add mod">
          <ac:chgData name="AADARSH KATIYAR" userId="54af8617638c5c44" providerId="LiveId" clId="{72919CBB-7A36-4C6A-A59D-42B3708D42B6}" dt="2024-03-08T17:12:56.253" v="1533" actId="1076"/>
          <ac:grpSpMkLst>
            <pc:docMk/>
            <pc:sldMk cId="3104211856" sldId="401"/>
            <ac:grpSpMk id="66" creationId="{5BDC027E-18EB-18D9-ECE3-EE5058005C79}"/>
          </ac:grpSpMkLst>
        </pc:grpChg>
        <pc:grpChg chg="add mod">
          <ac:chgData name="AADARSH KATIYAR" userId="54af8617638c5c44" providerId="LiveId" clId="{72919CBB-7A36-4C6A-A59D-42B3708D42B6}" dt="2024-03-08T17:13:10.591" v="1537" actId="1076"/>
          <ac:grpSpMkLst>
            <pc:docMk/>
            <pc:sldMk cId="3104211856" sldId="401"/>
            <ac:grpSpMk id="69" creationId="{626D4EC8-8972-8825-F037-83B16F7C4BFA}"/>
          </ac:grpSpMkLst>
        </pc:grpChg>
        <pc:grpChg chg="add mod">
          <ac:chgData name="AADARSH KATIYAR" userId="54af8617638c5c44" providerId="LiveId" clId="{72919CBB-7A36-4C6A-A59D-42B3708D42B6}" dt="2024-03-08T17:13:21.179" v="1538" actId="1076"/>
          <ac:grpSpMkLst>
            <pc:docMk/>
            <pc:sldMk cId="3104211856" sldId="401"/>
            <ac:grpSpMk id="72" creationId="{5DF4325C-5407-353B-0825-BEB0C475D75B}"/>
          </ac:grpSpMkLst>
        </pc:grpChg>
        <pc:grpChg chg="add mod">
          <ac:chgData name="AADARSH KATIYAR" userId="54af8617638c5c44" providerId="LiveId" clId="{72919CBB-7A36-4C6A-A59D-42B3708D42B6}" dt="2024-03-08T17:13:49.108" v="1539" actId="1076"/>
          <ac:grpSpMkLst>
            <pc:docMk/>
            <pc:sldMk cId="3104211856" sldId="401"/>
            <ac:grpSpMk id="75" creationId="{9082CDE6-10B1-DEB7-546D-F3C3B1F32E23}"/>
          </ac:grpSpMkLst>
        </pc:grpChg>
        <pc:graphicFrameChg chg="del">
          <ac:chgData name="AADARSH KATIYAR" userId="54af8617638c5c44" providerId="LiveId" clId="{72919CBB-7A36-4C6A-A59D-42B3708D42B6}" dt="2024-03-08T17:14:05.217" v="1540" actId="478"/>
          <ac:graphicFrameMkLst>
            <pc:docMk/>
            <pc:sldMk cId="3104211856" sldId="401"/>
            <ac:graphicFrameMk id="3" creationId="{6C190B6C-04A9-4CD4-8B8C-AEB699A39147}"/>
          </ac:graphicFrameMkLst>
        </pc:graphicFrameChg>
        <pc:picChg chg="add del mod modCrop">
          <ac:chgData name="AADARSH KATIYAR" userId="54af8617638c5c44" providerId="LiveId" clId="{72919CBB-7A36-4C6A-A59D-42B3708D42B6}" dt="2024-03-08T17:34:29.962" v="1614" actId="478"/>
          <ac:picMkLst>
            <pc:docMk/>
            <pc:sldMk cId="3104211856" sldId="401"/>
            <ac:picMk id="80" creationId="{6C55B40A-0C5F-6CEC-F3D6-774DECCDFD55}"/>
          </ac:picMkLst>
        </pc:picChg>
        <pc:picChg chg="add del mod">
          <ac:chgData name="AADARSH KATIYAR" userId="54af8617638c5c44" providerId="LiveId" clId="{72919CBB-7A36-4C6A-A59D-42B3708D42B6}" dt="2024-03-08T17:22:01.888" v="1580" actId="478"/>
          <ac:picMkLst>
            <pc:docMk/>
            <pc:sldMk cId="3104211856" sldId="401"/>
            <ac:picMk id="82" creationId="{422D24F4-C7B2-F355-7540-7B0EF76E8FAB}"/>
          </ac:picMkLst>
        </pc:picChg>
        <pc:picChg chg="add mod modCrop">
          <ac:chgData name="AADARSH KATIYAR" userId="54af8617638c5c44" providerId="LiveId" clId="{72919CBB-7A36-4C6A-A59D-42B3708D42B6}" dt="2024-03-08T17:35:14.690" v="1674" actId="1076"/>
          <ac:picMkLst>
            <pc:docMk/>
            <pc:sldMk cId="3104211856" sldId="401"/>
            <ac:picMk id="84" creationId="{A9DCCA7E-E466-F16B-9C74-F12053693A57}"/>
          </ac:picMkLst>
        </pc:picChg>
        <pc:picChg chg="add mod ord">
          <ac:chgData name="AADARSH KATIYAR" userId="54af8617638c5c44" providerId="LiveId" clId="{72919CBB-7A36-4C6A-A59D-42B3708D42B6}" dt="2024-03-08T17:35:09.807" v="1673" actId="1036"/>
          <ac:picMkLst>
            <pc:docMk/>
            <pc:sldMk cId="3104211856" sldId="401"/>
            <ac:picMk id="86" creationId="{AB09B06D-2249-1E76-07AF-21E15C6EEEF0}"/>
          </ac:picMkLst>
        </pc:picChg>
      </pc:sldChg>
      <pc:sldChg chg="addSp delSp modSp add mod">
        <pc:chgData name="AADARSH KATIYAR" userId="54af8617638c5c44" providerId="LiveId" clId="{72919CBB-7A36-4C6A-A59D-42B3708D42B6}" dt="2024-03-09T13:03:47.451" v="2187"/>
        <pc:sldMkLst>
          <pc:docMk/>
          <pc:sldMk cId="2151685126" sldId="402"/>
        </pc:sldMkLst>
        <pc:spChg chg="mod">
          <ac:chgData name="AADARSH KATIYAR" userId="54af8617638c5c44" providerId="LiveId" clId="{72919CBB-7A36-4C6A-A59D-42B3708D42B6}" dt="2024-03-09T13:03:47.451" v="2187"/>
          <ac:spMkLst>
            <pc:docMk/>
            <pc:sldMk cId="2151685126" sldId="402"/>
            <ac:spMk id="2" creationId="{20C37D79-2AE2-E477-32A5-5482AD9ADF23}"/>
          </ac:spMkLst>
        </pc:spChg>
        <pc:spChg chg="add mod">
          <ac:chgData name="AADARSH KATIYAR" userId="54af8617638c5c44" providerId="LiveId" clId="{72919CBB-7A36-4C6A-A59D-42B3708D42B6}" dt="2024-03-08T16:35:08.902" v="449" actId="20577"/>
          <ac:spMkLst>
            <pc:docMk/>
            <pc:sldMk cId="2151685126" sldId="402"/>
            <ac:spMk id="5" creationId="{1AD73174-39EA-434A-1117-EF63689ABEA6}"/>
          </ac:spMkLst>
        </pc:spChg>
        <pc:spChg chg="add">
          <ac:chgData name="AADARSH KATIYAR" userId="54af8617638c5c44" providerId="LiveId" clId="{72919CBB-7A36-4C6A-A59D-42B3708D42B6}" dt="2024-03-08T13:23:06.044" v="333"/>
          <ac:spMkLst>
            <pc:docMk/>
            <pc:sldMk cId="2151685126" sldId="402"/>
            <ac:spMk id="6" creationId="{A1AABA6B-872C-824C-E337-C41D75CE5DCE}"/>
          </ac:spMkLst>
        </pc:spChg>
        <pc:spChg chg="mod">
          <ac:chgData name="AADARSH KATIYAR" userId="54af8617638c5c44" providerId="LiveId" clId="{72919CBB-7A36-4C6A-A59D-42B3708D42B6}" dt="2024-03-08T14:30:42.686" v="365" actId="1076"/>
          <ac:spMkLst>
            <pc:docMk/>
            <pc:sldMk cId="2151685126" sldId="402"/>
            <ac:spMk id="33" creationId="{28E8202F-8292-1A85-70F0-A79F5291D1C9}"/>
          </ac:spMkLst>
        </pc:spChg>
        <pc:grpChg chg="del">
          <ac:chgData name="AADARSH KATIYAR" userId="54af8617638c5c44" providerId="LiveId" clId="{72919CBB-7A36-4C6A-A59D-42B3708D42B6}" dt="2024-03-08T11:52:24.584" v="329" actId="478"/>
          <ac:grpSpMkLst>
            <pc:docMk/>
            <pc:sldMk cId="2151685126" sldId="402"/>
            <ac:grpSpMk id="16" creationId="{993EA47F-787C-1024-8F5B-FB66733EDAEF}"/>
          </ac:grpSpMkLst>
        </pc:grpChg>
        <pc:grpChg chg="del">
          <ac:chgData name="AADARSH KATIYAR" userId="54af8617638c5c44" providerId="LiveId" clId="{72919CBB-7A36-4C6A-A59D-42B3708D42B6}" dt="2024-03-08T11:03:31.795" v="251" actId="21"/>
          <ac:grpSpMkLst>
            <pc:docMk/>
            <pc:sldMk cId="2151685126" sldId="402"/>
            <ac:grpSpMk id="17" creationId="{056CA60C-053F-6865-63F1-9569A2561DCC}"/>
          </ac:grpSpMkLst>
        </pc:grpChg>
        <pc:grpChg chg="del">
          <ac:chgData name="AADARSH KATIYAR" userId="54af8617638c5c44" providerId="LiveId" clId="{72919CBB-7A36-4C6A-A59D-42B3708D42B6}" dt="2024-03-08T11:52:24.584" v="329" actId="478"/>
          <ac:grpSpMkLst>
            <pc:docMk/>
            <pc:sldMk cId="2151685126" sldId="402"/>
            <ac:grpSpMk id="22" creationId="{ACF2CC8A-B8BB-9A3B-DE39-3182497517CD}"/>
          </ac:grpSpMkLst>
        </pc:grpChg>
        <pc:grpChg chg="del">
          <ac:chgData name="AADARSH KATIYAR" userId="54af8617638c5c44" providerId="LiveId" clId="{72919CBB-7A36-4C6A-A59D-42B3708D42B6}" dt="2024-03-08T11:52:24.584" v="329" actId="478"/>
          <ac:grpSpMkLst>
            <pc:docMk/>
            <pc:sldMk cId="2151685126" sldId="402"/>
            <ac:grpSpMk id="27" creationId="{88BCED80-53AE-AF4F-12FF-49C914A31016}"/>
          </ac:grpSpMkLst>
        </pc:grpChg>
        <pc:picChg chg="add del">
          <ac:chgData name="AADARSH KATIYAR" userId="54af8617638c5c44" providerId="LiveId" clId="{72919CBB-7A36-4C6A-A59D-42B3708D42B6}" dt="2024-03-08T13:23:35.685" v="355" actId="22"/>
          <ac:picMkLst>
            <pc:docMk/>
            <pc:sldMk cId="2151685126" sldId="402"/>
            <ac:picMk id="11" creationId="{9E9DBAAA-90B5-23BB-D4F2-9B78CC0420D3}"/>
          </ac:picMkLst>
        </pc:picChg>
      </pc:sldChg>
      <pc:sldChg chg="addSp delSp modSp add mod ord">
        <pc:chgData name="AADARSH KATIYAR" userId="54af8617638c5c44" providerId="LiveId" clId="{72919CBB-7A36-4C6A-A59D-42B3708D42B6}" dt="2024-03-09T16:57:53.017" v="4709" actId="1076"/>
        <pc:sldMkLst>
          <pc:docMk/>
          <pc:sldMk cId="3634382375" sldId="403"/>
        </pc:sldMkLst>
        <pc:spChg chg="mod">
          <ac:chgData name="AADARSH KATIYAR" userId="54af8617638c5c44" providerId="LiveId" clId="{72919CBB-7A36-4C6A-A59D-42B3708D42B6}" dt="2024-03-09T13:10:34.354" v="2263" actId="14100"/>
          <ac:spMkLst>
            <pc:docMk/>
            <pc:sldMk cId="3634382375" sldId="403"/>
            <ac:spMk id="3" creationId="{77CBAD88-3CB7-6024-3361-F18F038E91C1}"/>
          </ac:spMkLst>
        </pc:spChg>
        <pc:spChg chg="mod">
          <ac:chgData name="AADARSH KATIYAR" userId="54af8617638c5c44" providerId="LiveId" clId="{72919CBB-7A36-4C6A-A59D-42B3708D42B6}" dt="2024-03-09T16:57:53.017" v="4709" actId="1076"/>
          <ac:spMkLst>
            <pc:docMk/>
            <pc:sldMk cId="3634382375" sldId="403"/>
            <ac:spMk id="4" creationId="{64858196-AAE0-6FBD-4931-F81A317FCFA2}"/>
          </ac:spMkLst>
        </pc:spChg>
        <pc:spChg chg="mod">
          <ac:chgData name="AADARSH KATIYAR" userId="54af8617638c5c44" providerId="LiveId" clId="{72919CBB-7A36-4C6A-A59D-42B3708D42B6}" dt="2024-03-09T16:57:48.242" v="4708" actId="1076"/>
          <ac:spMkLst>
            <pc:docMk/>
            <pc:sldMk cId="3634382375" sldId="403"/>
            <ac:spMk id="5" creationId="{DF152856-FEE1-4990-59D4-918AC7A14251}"/>
          </ac:spMkLst>
        </pc:spChg>
        <pc:spChg chg="mod">
          <ac:chgData name="AADARSH KATIYAR" userId="54af8617638c5c44" providerId="LiveId" clId="{72919CBB-7A36-4C6A-A59D-42B3708D42B6}" dt="2024-03-09T13:18:06.888" v="2324" actId="1076"/>
          <ac:spMkLst>
            <pc:docMk/>
            <pc:sldMk cId="3634382375" sldId="403"/>
            <ac:spMk id="6" creationId="{5618F0BE-EA76-C50B-FAAB-CB40B0838475}"/>
          </ac:spMkLst>
        </pc:spChg>
        <pc:spChg chg="add">
          <ac:chgData name="AADARSH KATIYAR" userId="54af8617638c5c44" providerId="LiveId" clId="{72919CBB-7A36-4C6A-A59D-42B3708D42B6}" dt="2024-03-09T13:00:53.788" v="2165"/>
          <ac:spMkLst>
            <pc:docMk/>
            <pc:sldMk cId="3634382375" sldId="403"/>
            <ac:spMk id="7" creationId="{96DD070E-2551-3E50-2AF5-17A2D3A22483}"/>
          </ac:spMkLst>
        </pc:spChg>
        <pc:spChg chg="add mod ord">
          <ac:chgData name="AADARSH KATIYAR" userId="54af8617638c5c44" providerId="LiveId" clId="{72919CBB-7A36-4C6A-A59D-42B3708D42B6}" dt="2024-03-09T16:57:26.541" v="4707" actId="1076"/>
          <ac:spMkLst>
            <pc:docMk/>
            <pc:sldMk cId="3634382375" sldId="403"/>
            <ac:spMk id="11" creationId="{655E3C6A-3717-DC73-61A8-DD226ACDC2BE}"/>
          </ac:spMkLst>
        </pc:spChg>
        <pc:spChg chg="add mod">
          <ac:chgData name="AADARSH KATIYAR" userId="54af8617638c5c44" providerId="LiveId" clId="{72919CBB-7A36-4C6A-A59D-42B3708D42B6}" dt="2024-03-09T13:20:32.635" v="2329" actId="339"/>
          <ac:spMkLst>
            <pc:docMk/>
            <pc:sldMk cId="3634382375" sldId="403"/>
            <ac:spMk id="14" creationId="{E765E39C-18DD-CBE6-3322-994BF28CCB58}"/>
          </ac:spMkLst>
        </pc:spChg>
        <pc:picChg chg="add del mod">
          <ac:chgData name="AADARSH KATIYAR" userId="54af8617638c5c44" providerId="LiveId" clId="{72919CBB-7A36-4C6A-A59D-42B3708D42B6}" dt="2024-03-09T12:50:37.037" v="2057" actId="21"/>
          <ac:picMkLst>
            <pc:docMk/>
            <pc:sldMk cId="3634382375" sldId="403"/>
            <ac:picMk id="2" creationId="{D7E7A849-DE27-2562-4369-F028EB48F18F}"/>
          </ac:picMkLst>
        </pc:picChg>
        <pc:picChg chg="add mod">
          <ac:chgData name="AADARSH KATIYAR" userId="54af8617638c5c44" providerId="LiveId" clId="{72919CBB-7A36-4C6A-A59D-42B3708D42B6}" dt="2024-03-09T13:02:43.403" v="2183" actId="1076"/>
          <ac:picMkLst>
            <pc:docMk/>
            <pc:sldMk cId="3634382375" sldId="403"/>
            <ac:picMk id="8" creationId="{4B1DD5C7-D1B0-14A4-09B9-6A4AE2D34110}"/>
          </ac:picMkLst>
        </pc:picChg>
        <pc:picChg chg="add mod ord modCrop">
          <ac:chgData name="AADARSH KATIYAR" userId="54af8617638c5c44" providerId="LiveId" clId="{72919CBB-7A36-4C6A-A59D-42B3708D42B6}" dt="2024-03-09T16:57:26.541" v="4707" actId="1076"/>
          <ac:picMkLst>
            <pc:docMk/>
            <pc:sldMk cId="3634382375" sldId="403"/>
            <ac:picMk id="10" creationId="{0650B02A-26E0-B35C-C7C1-BF6BBDBBE6D8}"/>
          </ac:picMkLst>
        </pc:picChg>
        <pc:picChg chg="add mod ord modCrop">
          <ac:chgData name="AADARSH KATIYAR" userId="54af8617638c5c44" providerId="LiveId" clId="{72919CBB-7A36-4C6A-A59D-42B3708D42B6}" dt="2024-03-09T16:41:18.616" v="3805" actId="1036"/>
          <ac:picMkLst>
            <pc:docMk/>
            <pc:sldMk cId="3634382375" sldId="403"/>
            <ac:picMk id="13" creationId="{C7221A0A-AE2F-0572-6106-3E72CB7B0BA6}"/>
          </ac:picMkLst>
        </pc:picChg>
      </pc:sldChg>
      <pc:sldChg chg="add del">
        <pc:chgData name="AADARSH KATIYAR" userId="54af8617638c5c44" providerId="LiveId" clId="{72919CBB-7A36-4C6A-A59D-42B3708D42B6}" dt="2024-03-08T10:55:27.220" v="60" actId="47"/>
        <pc:sldMkLst>
          <pc:docMk/>
          <pc:sldMk cId="2185374619" sldId="404"/>
        </pc:sldMkLst>
      </pc:sldChg>
      <pc:sldChg chg="addSp delSp modSp add mod">
        <pc:chgData name="AADARSH KATIYAR" userId="54af8617638c5c44" providerId="LiveId" clId="{72919CBB-7A36-4C6A-A59D-42B3708D42B6}" dt="2024-03-08T13:50:42.577" v="362" actId="1076"/>
        <pc:sldMkLst>
          <pc:docMk/>
          <pc:sldMk cId="2492949472" sldId="404"/>
        </pc:sldMkLst>
        <pc:spChg chg="add del mod">
          <ac:chgData name="AADARSH KATIYAR" userId="54af8617638c5c44" providerId="LiveId" clId="{72919CBB-7A36-4C6A-A59D-42B3708D42B6}" dt="2024-03-08T11:03:13.566" v="249"/>
          <ac:spMkLst>
            <pc:docMk/>
            <pc:sldMk cId="2492949472" sldId="404"/>
            <ac:spMk id="2" creationId="{91490678-2546-4AB3-7E6B-7205679FD40D}"/>
          </ac:spMkLst>
        </pc:spChg>
        <pc:spChg chg="add">
          <ac:chgData name="AADARSH KATIYAR" userId="54af8617638c5c44" providerId="LiveId" clId="{72919CBB-7A36-4C6A-A59D-42B3708D42B6}" dt="2024-03-08T11:02:51.587" v="242"/>
          <ac:spMkLst>
            <pc:docMk/>
            <pc:sldMk cId="2492949472" sldId="404"/>
            <ac:spMk id="6" creationId="{7CDC3EA5-5C4B-1A73-B832-0D802D3D723C}"/>
          </ac:spMkLst>
        </pc:spChg>
        <pc:spChg chg="add mod">
          <ac:chgData name="AADARSH KATIYAR" userId="54af8617638c5c44" providerId="LiveId" clId="{72919CBB-7A36-4C6A-A59D-42B3708D42B6}" dt="2024-03-08T11:03:02.625" v="246" actId="14100"/>
          <ac:spMkLst>
            <pc:docMk/>
            <pc:sldMk cId="2492949472" sldId="404"/>
            <ac:spMk id="7" creationId="{FD5865A5-097E-B2F7-B37A-A4E84D3ADCB7}"/>
          </ac:spMkLst>
        </pc:spChg>
        <pc:spChg chg="add">
          <ac:chgData name="AADARSH KATIYAR" userId="54af8617638c5c44" providerId="LiveId" clId="{72919CBB-7A36-4C6A-A59D-42B3708D42B6}" dt="2024-03-08T11:03:12.063" v="247"/>
          <ac:spMkLst>
            <pc:docMk/>
            <pc:sldMk cId="2492949472" sldId="404"/>
            <ac:spMk id="8" creationId="{9C285439-0920-453A-F2C0-87FD0C81D606}"/>
          </ac:spMkLst>
        </pc:spChg>
        <pc:spChg chg="add">
          <ac:chgData name="AADARSH KATIYAR" userId="54af8617638c5c44" providerId="LiveId" clId="{72919CBB-7A36-4C6A-A59D-42B3708D42B6}" dt="2024-03-08T11:03:14.300" v="250"/>
          <ac:spMkLst>
            <pc:docMk/>
            <pc:sldMk cId="2492949472" sldId="404"/>
            <ac:spMk id="9" creationId="{90BC692E-7BDC-8642-749A-2C28729400EE}"/>
          </ac:spMkLst>
        </pc:spChg>
        <pc:spChg chg="mod">
          <ac:chgData name="AADARSH KATIYAR" userId="54af8617638c5c44" providerId="LiveId" clId="{72919CBB-7A36-4C6A-A59D-42B3708D42B6}" dt="2024-03-08T10:56:00.391" v="70" actId="6549"/>
          <ac:spMkLst>
            <pc:docMk/>
            <pc:sldMk cId="2492949472" sldId="404"/>
            <ac:spMk id="13" creationId="{EB670C6D-BB41-CF7E-DE2C-8101F43BDDCA}"/>
          </ac:spMkLst>
        </pc:spChg>
        <pc:spChg chg="del mod">
          <ac:chgData name="AADARSH KATIYAR" userId="54af8617638c5c44" providerId="LiveId" clId="{72919CBB-7A36-4C6A-A59D-42B3708D42B6}" dt="2024-03-08T11:01:20.050" v="230" actId="478"/>
          <ac:spMkLst>
            <pc:docMk/>
            <pc:sldMk cId="2492949472" sldId="404"/>
            <ac:spMk id="14" creationId="{603060B4-B777-2F5E-DAC6-85641C27F9F0}"/>
          </ac:spMkLst>
        </pc:spChg>
        <pc:spChg chg="del mod topLvl">
          <ac:chgData name="AADARSH KATIYAR" userId="54af8617638c5c44" providerId="LiveId" clId="{72919CBB-7A36-4C6A-A59D-42B3708D42B6}" dt="2024-03-08T11:07:46.942" v="311" actId="478"/>
          <ac:spMkLst>
            <pc:docMk/>
            <pc:sldMk cId="2492949472" sldId="404"/>
            <ac:spMk id="19" creationId="{92744BB9-3CDC-55F4-7D45-879BB2ED8E36}"/>
          </ac:spMkLst>
        </pc:spChg>
        <pc:spChg chg="mod topLvl">
          <ac:chgData name="AADARSH KATIYAR" userId="54af8617638c5c44" providerId="LiveId" clId="{72919CBB-7A36-4C6A-A59D-42B3708D42B6}" dt="2024-03-08T11:10:57.705" v="324"/>
          <ac:spMkLst>
            <pc:docMk/>
            <pc:sldMk cId="2492949472" sldId="404"/>
            <ac:spMk id="20" creationId="{0166F091-BE94-F6B2-184F-48F0A0A19626}"/>
          </ac:spMkLst>
        </pc:spChg>
        <pc:spChg chg="mod topLvl">
          <ac:chgData name="AADARSH KATIYAR" userId="54af8617638c5c44" providerId="LiveId" clId="{72919CBB-7A36-4C6A-A59D-42B3708D42B6}" dt="2024-03-08T11:09:18.016" v="319" actId="164"/>
          <ac:spMkLst>
            <pc:docMk/>
            <pc:sldMk cId="2492949472" sldId="404"/>
            <ac:spMk id="21" creationId="{BACC7C71-5866-9723-3DAC-D5893EC806A2}"/>
          </ac:spMkLst>
        </pc:spChg>
        <pc:spChg chg="mod topLvl">
          <ac:chgData name="AADARSH KATIYAR" userId="54af8617638c5c44" providerId="LiveId" clId="{72919CBB-7A36-4C6A-A59D-42B3708D42B6}" dt="2024-03-08T11:09:18.016" v="319" actId="164"/>
          <ac:spMkLst>
            <pc:docMk/>
            <pc:sldMk cId="2492949472" sldId="404"/>
            <ac:spMk id="118" creationId="{FF16D019-EA44-CFFB-A19A-011B615287BD}"/>
          </ac:spMkLst>
        </pc:spChg>
        <pc:spChg chg="del">
          <ac:chgData name="AADARSH KATIYAR" userId="54af8617638c5c44" providerId="LiveId" clId="{72919CBB-7A36-4C6A-A59D-42B3708D42B6}" dt="2024-03-08T10:56:09.466" v="72" actId="478"/>
          <ac:spMkLst>
            <pc:docMk/>
            <pc:sldMk cId="2492949472" sldId="404"/>
            <ac:spMk id="131" creationId="{592ABED5-DE5C-475D-896A-27AD70D915B8}"/>
          </ac:spMkLst>
        </pc:spChg>
        <pc:grpChg chg="add del mod">
          <ac:chgData name="AADARSH KATIYAR" userId="54af8617638c5c44" providerId="LiveId" clId="{72919CBB-7A36-4C6A-A59D-42B3708D42B6}" dt="2024-03-08T11:09:14.409" v="318" actId="165"/>
          <ac:grpSpMkLst>
            <pc:docMk/>
            <pc:sldMk cId="2492949472" sldId="404"/>
            <ac:grpSpMk id="10" creationId="{05BCBCEB-64AC-03B9-24B7-759065823A02}"/>
          </ac:grpSpMkLst>
        </pc:grpChg>
        <pc:grpChg chg="add mod">
          <ac:chgData name="AADARSH KATIYAR" userId="54af8617638c5c44" providerId="LiveId" clId="{72919CBB-7A36-4C6A-A59D-42B3708D42B6}" dt="2024-03-08T13:23:59.793" v="358" actId="1076"/>
          <ac:grpSpMkLst>
            <pc:docMk/>
            <pc:sldMk cId="2492949472" sldId="404"/>
            <ac:grpSpMk id="11" creationId="{84B61D7D-95DC-C382-FD68-A2ACBB0C717D}"/>
          </ac:grpSpMkLst>
        </pc:grpChg>
        <pc:grpChg chg="add del mod">
          <ac:chgData name="AADARSH KATIYAR" userId="54af8617638c5c44" providerId="LiveId" clId="{72919CBB-7A36-4C6A-A59D-42B3708D42B6}" dt="2024-03-08T11:04:05.048" v="254" actId="165"/>
          <ac:grpSpMkLst>
            <pc:docMk/>
            <pc:sldMk cId="2492949472" sldId="404"/>
            <ac:grpSpMk id="17" creationId="{056CA60C-053F-6865-63F1-9569A2561DCC}"/>
          </ac:grpSpMkLst>
        </pc:grpChg>
        <pc:grpChg chg="del mod topLvl">
          <ac:chgData name="AADARSH KATIYAR" userId="54af8617638c5c44" providerId="LiveId" clId="{72919CBB-7A36-4C6A-A59D-42B3708D42B6}" dt="2024-03-08T11:04:20.760" v="256" actId="165"/>
          <ac:grpSpMkLst>
            <pc:docMk/>
            <pc:sldMk cId="2492949472" sldId="404"/>
            <ac:grpSpMk id="18" creationId="{A9347A85-7B93-1BDF-B88E-FE481AB324A3}"/>
          </ac:grpSpMkLst>
        </pc:grpChg>
        <pc:grpChg chg="del">
          <ac:chgData name="AADARSH KATIYAR" userId="54af8617638c5c44" providerId="LiveId" clId="{72919CBB-7A36-4C6A-A59D-42B3708D42B6}" dt="2024-03-08T10:56:04.935" v="71" actId="478"/>
          <ac:grpSpMkLst>
            <pc:docMk/>
            <pc:sldMk cId="2492949472" sldId="404"/>
            <ac:grpSpMk id="125" creationId="{BA6B029E-76CD-12D5-8D05-85C91E649082}"/>
          </ac:grpSpMkLst>
        </pc:grpChg>
        <pc:grpChg chg="del">
          <ac:chgData name="AADARSH KATIYAR" userId="54af8617638c5c44" providerId="LiveId" clId="{72919CBB-7A36-4C6A-A59D-42B3708D42B6}" dt="2024-03-08T10:55:56.623" v="68" actId="478"/>
          <ac:grpSpMkLst>
            <pc:docMk/>
            <pc:sldMk cId="2492949472" sldId="404"/>
            <ac:grpSpMk id="136" creationId="{3E16F8AE-7395-AA78-90F5-4FF6300908B8}"/>
          </ac:grpSpMkLst>
        </pc:grpChg>
        <pc:picChg chg="del">
          <ac:chgData name="AADARSH KATIYAR" userId="54af8617638c5c44" providerId="LiveId" clId="{72919CBB-7A36-4C6A-A59D-42B3708D42B6}" dt="2024-03-08T10:55:54.601" v="67" actId="478"/>
          <ac:picMkLst>
            <pc:docMk/>
            <pc:sldMk cId="2492949472" sldId="404"/>
            <ac:picMk id="3" creationId="{8B8EBE0D-08D7-DD6F-BE3B-3DCCAB74BC74}"/>
          </ac:picMkLst>
        </pc:picChg>
        <pc:picChg chg="add mod modCrop">
          <ac:chgData name="AADARSH KATIYAR" userId="54af8617638c5c44" providerId="LiveId" clId="{72919CBB-7A36-4C6A-A59D-42B3708D42B6}" dt="2024-03-08T13:50:42.577" v="362" actId="1076"/>
          <ac:picMkLst>
            <pc:docMk/>
            <pc:sldMk cId="2492949472" sldId="404"/>
            <ac:picMk id="5" creationId="{FB9A3B9B-7C29-5AF2-D0B7-6A4D0AFD0BAF}"/>
          </ac:picMkLst>
        </pc:picChg>
      </pc:sldChg>
      <pc:sldChg chg="addSp delSp modSp add mod">
        <pc:chgData name="AADARSH KATIYAR" userId="54af8617638c5c44" providerId="LiveId" clId="{72919CBB-7A36-4C6A-A59D-42B3708D42B6}" dt="2024-03-09T16:33:45.803" v="3785" actId="1076"/>
        <pc:sldMkLst>
          <pc:docMk/>
          <pc:sldMk cId="2446574928" sldId="405"/>
        </pc:sldMkLst>
        <pc:spChg chg="mod">
          <ac:chgData name="AADARSH KATIYAR" userId="54af8617638c5c44" providerId="LiveId" clId="{72919CBB-7A36-4C6A-A59D-42B3708D42B6}" dt="2024-03-09T16:22:33.287" v="2848" actId="1076"/>
          <ac:spMkLst>
            <pc:docMk/>
            <pc:sldMk cId="2446574928" sldId="405"/>
            <ac:spMk id="2" creationId="{00000000-0000-0000-0000-000000000000}"/>
          </ac:spMkLst>
        </pc:spChg>
        <pc:spChg chg="mod">
          <ac:chgData name="AADARSH KATIYAR" userId="54af8617638c5c44" providerId="LiveId" clId="{72919CBB-7A36-4C6A-A59D-42B3708D42B6}" dt="2024-03-09T16:08:24.428" v="2697" actId="207"/>
          <ac:spMkLst>
            <pc:docMk/>
            <pc:sldMk cId="2446574928" sldId="405"/>
            <ac:spMk id="4" creationId="{D75B3417-6E0A-9D6F-F2A4-BAD051873C33}"/>
          </ac:spMkLst>
        </pc:spChg>
        <pc:spChg chg="mod">
          <ac:chgData name="AADARSH KATIYAR" userId="54af8617638c5c44" providerId="LiveId" clId="{72919CBB-7A36-4C6A-A59D-42B3708D42B6}" dt="2024-03-09T16:09:13.638" v="2699" actId="17032"/>
          <ac:spMkLst>
            <pc:docMk/>
            <pc:sldMk cId="2446574928" sldId="405"/>
            <ac:spMk id="7" creationId="{E0108383-19B3-E647-3920-A0D9E499A560}"/>
          </ac:spMkLst>
        </pc:spChg>
        <pc:spChg chg="add">
          <ac:chgData name="AADARSH KATIYAR" userId="54af8617638c5c44" providerId="LiveId" clId="{72919CBB-7A36-4C6A-A59D-42B3708D42B6}" dt="2024-03-09T16:33:09.462" v="3772"/>
          <ac:spMkLst>
            <pc:docMk/>
            <pc:sldMk cId="2446574928" sldId="405"/>
            <ac:spMk id="11" creationId="{0A0F3F48-454F-F087-3F9B-72E45162749E}"/>
          </ac:spMkLst>
        </pc:spChg>
        <pc:spChg chg="mod">
          <ac:chgData name="AADARSH KATIYAR" userId="54af8617638c5c44" providerId="LiveId" clId="{72919CBB-7A36-4C6A-A59D-42B3708D42B6}" dt="2024-03-09T16:33:40.966" v="3784" actId="1076"/>
          <ac:spMkLst>
            <pc:docMk/>
            <pc:sldMk cId="2446574928" sldId="405"/>
            <ac:spMk id="84" creationId="{9F07D138-D3F2-87B8-F25B-F6E0BDC3F769}"/>
          </ac:spMkLst>
        </pc:spChg>
        <pc:picChg chg="add del mod">
          <ac:chgData name="AADARSH KATIYAR" userId="54af8617638c5c44" providerId="LiveId" clId="{72919CBB-7A36-4C6A-A59D-42B3708D42B6}" dt="2024-03-09T16:10:30.093" v="2705" actId="478"/>
          <ac:picMkLst>
            <pc:docMk/>
            <pc:sldMk cId="2446574928" sldId="405"/>
            <ac:picMk id="5" creationId="{14C1F163-E08D-B5A3-4472-52FFADF82B13}"/>
          </ac:picMkLst>
        </pc:picChg>
        <pc:picChg chg="add mod">
          <ac:chgData name="AADARSH KATIYAR" userId="54af8617638c5c44" providerId="LiveId" clId="{72919CBB-7A36-4C6A-A59D-42B3708D42B6}" dt="2024-03-09T16:14:46.691" v="2713" actId="1076"/>
          <ac:picMkLst>
            <pc:docMk/>
            <pc:sldMk cId="2446574928" sldId="405"/>
            <ac:picMk id="8" creationId="{EF4EC34B-6CE0-C524-0376-B0D91CF7BE64}"/>
          </ac:picMkLst>
        </pc:picChg>
        <pc:picChg chg="add mod">
          <ac:chgData name="AADARSH KATIYAR" userId="54af8617638c5c44" providerId="LiveId" clId="{72919CBB-7A36-4C6A-A59D-42B3708D42B6}" dt="2024-03-09T16:33:45.803" v="3785" actId="1076"/>
          <ac:picMkLst>
            <pc:docMk/>
            <pc:sldMk cId="2446574928" sldId="405"/>
            <ac:picMk id="10" creationId="{7BD665D0-30DA-3650-18CC-B5C2C4484BF6}"/>
          </ac:picMkLst>
        </pc:picChg>
        <pc:picChg chg="del">
          <ac:chgData name="AADARSH KATIYAR" userId="54af8617638c5c44" providerId="LiveId" clId="{72919CBB-7A36-4C6A-A59D-42B3708D42B6}" dt="2024-03-09T16:10:19.461" v="2702" actId="478"/>
          <ac:picMkLst>
            <pc:docMk/>
            <pc:sldMk cId="2446574928" sldId="405"/>
            <ac:picMk id="81" creationId="{F5FC7B95-74C5-CDE6-C4BE-F29DC8FD192E}"/>
          </ac:picMkLst>
        </pc:picChg>
        <pc:picChg chg="del">
          <ac:chgData name="AADARSH KATIYAR" userId="54af8617638c5c44" providerId="LiveId" clId="{72919CBB-7A36-4C6A-A59D-42B3708D42B6}" dt="2024-03-09T16:15:35.013" v="2720" actId="478"/>
          <ac:picMkLst>
            <pc:docMk/>
            <pc:sldMk cId="2446574928" sldId="405"/>
            <ac:picMk id="82" creationId="{EF03AF09-8A40-8C0A-862D-850C5C4CFB4E}"/>
          </ac:picMkLst>
        </pc:picChg>
      </pc:sldChg>
      <pc:sldChg chg="addSp delSp modSp add mod">
        <pc:chgData name="AADARSH KATIYAR" userId="54af8617638c5c44" providerId="LiveId" clId="{72919CBB-7A36-4C6A-A59D-42B3708D42B6}" dt="2024-03-09T17:11:19.446" v="5082" actId="1076"/>
        <pc:sldMkLst>
          <pc:docMk/>
          <pc:sldMk cId="3786928613" sldId="406"/>
        </pc:sldMkLst>
        <pc:spChg chg="mod">
          <ac:chgData name="AADARSH KATIYAR" userId="54af8617638c5c44" providerId="LiveId" clId="{72919CBB-7A36-4C6A-A59D-42B3708D42B6}" dt="2024-03-09T17:02:41.129" v="4738" actId="1076"/>
          <ac:spMkLst>
            <pc:docMk/>
            <pc:sldMk cId="3786928613" sldId="406"/>
            <ac:spMk id="2" creationId="{00000000-0000-0000-0000-000000000000}"/>
          </ac:spMkLst>
        </pc:spChg>
        <pc:spChg chg="mod">
          <ac:chgData name="AADARSH KATIYAR" userId="54af8617638c5c44" providerId="LiveId" clId="{72919CBB-7A36-4C6A-A59D-42B3708D42B6}" dt="2024-03-09T16:51:07.729" v="4696" actId="20577"/>
          <ac:spMkLst>
            <pc:docMk/>
            <pc:sldMk cId="3786928613" sldId="406"/>
            <ac:spMk id="6" creationId="{00000000-0000-0000-0000-000000000000}"/>
          </ac:spMkLst>
        </pc:spChg>
        <pc:spChg chg="mod">
          <ac:chgData name="AADARSH KATIYAR" userId="54af8617638c5c44" providerId="LiveId" clId="{72919CBB-7A36-4C6A-A59D-42B3708D42B6}" dt="2024-03-09T16:42:52.911" v="3848" actId="20577"/>
          <ac:spMkLst>
            <pc:docMk/>
            <pc:sldMk cId="3786928613" sldId="406"/>
            <ac:spMk id="7" creationId="{00000000-0000-0000-0000-000000000000}"/>
          </ac:spMkLst>
        </pc:spChg>
        <pc:spChg chg="mod">
          <ac:chgData name="AADARSH KATIYAR" userId="54af8617638c5c44" providerId="LiveId" clId="{72919CBB-7A36-4C6A-A59D-42B3708D42B6}" dt="2024-03-09T17:00:30.267" v="4714" actId="571"/>
          <ac:spMkLst>
            <pc:docMk/>
            <pc:sldMk cId="3786928613" sldId="406"/>
            <ac:spMk id="10" creationId="{DB1761E0-8ABB-80D9-6535-7895339BDE52}"/>
          </ac:spMkLst>
        </pc:spChg>
        <pc:spChg chg="mod">
          <ac:chgData name="AADARSH KATIYAR" userId="54af8617638c5c44" providerId="LiveId" clId="{72919CBB-7A36-4C6A-A59D-42B3708D42B6}" dt="2024-03-09T17:00:30.267" v="4714" actId="571"/>
          <ac:spMkLst>
            <pc:docMk/>
            <pc:sldMk cId="3786928613" sldId="406"/>
            <ac:spMk id="11" creationId="{62DC4BE0-FC9E-F029-3726-DED8AA1FAE56}"/>
          </ac:spMkLst>
        </pc:spChg>
        <pc:spChg chg="add mod">
          <ac:chgData name="AADARSH KATIYAR" userId="54af8617638c5c44" providerId="LiveId" clId="{72919CBB-7A36-4C6A-A59D-42B3708D42B6}" dt="2024-03-09T17:05:15.493" v="4759" actId="1076"/>
          <ac:spMkLst>
            <pc:docMk/>
            <pc:sldMk cId="3786928613" sldId="406"/>
            <ac:spMk id="13" creationId="{6BDFD333-84AC-033C-927F-5B6749BCA616}"/>
          </ac:spMkLst>
        </pc:spChg>
        <pc:spChg chg="add mod ord">
          <ac:chgData name="AADARSH KATIYAR" userId="54af8617638c5c44" providerId="LiveId" clId="{72919CBB-7A36-4C6A-A59D-42B3708D42B6}" dt="2024-03-09T17:03:33.558" v="4746" actId="208"/>
          <ac:spMkLst>
            <pc:docMk/>
            <pc:sldMk cId="3786928613" sldId="406"/>
            <ac:spMk id="16" creationId="{5A4CEF17-4004-C58E-273B-ED676246F692}"/>
          </ac:spMkLst>
        </pc:spChg>
        <pc:spChg chg="mod">
          <ac:chgData name="AADARSH KATIYAR" userId="54af8617638c5c44" providerId="LiveId" clId="{72919CBB-7A36-4C6A-A59D-42B3708D42B6}" dt="2024-03-09T17:04:00.813" v="4749" actId="571"/>
          <ac:spMkLst>
            <pc:docMk/>
            <pc:sldMk cId="3786928613" sldId="406"/>
            <ac:spMk id="18" creationId="{E6B561A1-8851-BEC8-B435-EFE83699AEDA}"/>
          </ac:spMkLst>
        </pc:spChg>
        <pc:spChg chg="mod">
          <ac:chgData name="AADARSH KATIYAR" userId="54af8617638c5c44" providerId="LiveId" clId="{72919CBB-7A36-4C6A-A59D-42B3708D42B6}" dt="2024-03-09T17:04:00.813" v="4749" actId="571"/>
          <ac:spMkLst>
            <pc:docMk/>
            <pc:sldMk cId="3786928613" sldId="406"/>
            <ac:spMk id="19" creationId="{F7194374-7D6E-9E9D-0B83-2F3D4387AD4B}"/>
          </ac:spMkLst>
        </pc:spChg>
        <pc:spChg chg="mod">
          <ac:chgData name="AADARSH KATIYAR" userId="54af8617638c5c44" providerId="LiveId" clId="{72919CBB-7A36-4C6A-A59D-42B3708D42B6}" dt="2024-03-09T17:10:35.841" v="5078" actId="1076"/>
          <ac:spMkLst>
            <pc:docMk/>
            <pc:sldMk cId="3786928613" sldId="406"/>
            <ac:spMk id="30" creationId="{51C0E57B-620A-5173-0037-3C00E7EBF811}"/>
          </ac:spMkLst>
        </pc:spChg>
        <pc:spChg chg="del mod">
          <ac:chgData name="AADARSH KATIYAR" userId="54af8617638c5c44" providerId="LiveId" clId="{72919CBB-7A36-4C6A-A59D-42B3708D42B6}" dt="2024-03-09T17:04:48.663" v="4753" actId="478"/>
          <ac:spMkLst>
            <pc:docMk/>
            <pc:sldMk cId="3786928613" sldId="406"/>
            <ac:spMk id="34" creationId="{553D1EEE-23A5-90A2-3509-C703F7FC2472}"/>
          </ac:spMkLst>
        </pc:spChg>
        <pc:spChg chg="del mod">
          <ac:chgData name="AADARSH KATIYAR" userId="54af8617638c5c44" providerId="LiveId" clId="{72919CBB-7A36-4C6A-A59D-42B3708D42B6}" dt="2024-03-09T17:04:57.092" v="4755" actId="478"/>
          <ac:spMkLst>
            <pc:docMk/>
            <pc:sldMk cId="3786928613" sldId="406"/>
            <ac:spMk id="56" creationId="{0B8C0B16-2FB4-F102-52AC-86186BE26ED7}"/>
          </ac:spMkLst>
        </pc:spChg>
        <pc:spChg chg="del mod">
          <ac:chgData name="AADARSH KATIYAR" userId="54af8617638c5c44" providerId="LiveId" clId="{72919CBB-7A36-4C6A-A59D-42B3708D42B6}" dt="2024-03-09T16:58:45.958" v="4712" actId="478"/>
          <ac:spMkLst>
            <pc:docMk/>
            <pc:sldMk cId="3786928613" sldId="406"/>
            <ac:spMk id="63" creationId="{9709CD2E-901A-ADDC-E61F-04EC470D5395}"/>
          </ac:spMkLst>
        </pc:spChg>
        <pc:grpChg chg="mod">
          <ac:chgData name="AADARSH KATIYAR" userId="54af8617638c5c44" providerId="LiveId" clId="{72919CBB-7A36-4C6A-A59D-42B3708D42B6}" dt="2024-03-09T16:56:53.347" v="4706" actId="1076"/>
          <ac:grpSpMkLst>
            <pc:docMk/>
            <pc:sldMk cId="3786928613" sldId="406"/>
            <ac:grpSpMk id="5" creationId="{00000000-0000-0000-0000-000000000000}"/>
          </ac:grpSpMkLst>
        </pc:grpChg>
        <pc:grpChg chg="add mod">
          <ac:chgData name="AADARSH KATIYAR" userId="54af8617638c5c44" providerId="LiveId" clId="{72919CBB-7A36-4C6A-A59D-42B3708D42B6}" dt="2024-03-09T17:00:30.267" v="4714" actId="571"/>
          <ac:grpSpMkLst>
            <pc:docMk/>
            <pc:sldMk cId="3786928613" sldId="406"/>
            <ac:grpSpMk id="8" creationId="{118801E4-E483-8FCE-95BE-299F03B4DA36}"/>
          </ac:grpSpMkLst>
        </pc:grpChg>
        <pc:grpChg chg="add mod">
          <ac:chgData name="AADARSH KATIYAR" userId="54af8617638c5c44" providerId="LiveId" clId="{72919CBB-7A36-4C6A-A59D-42B3708D42B6}" dt="2024-03-09T17:04:00.813" v="4749" actId="571"/>
          <ac:grpSpMkLst>
            <pc:docMk/>
            <pc:sldMk cId="3786928613" sldId="406"/>
            <ac:grpSpMk id="17" creationId="{799D5E1E-5FF0-EE0F-BBB3-B06FB517539B}"/>
          </ac:grpSpMkLst>
        </pc:grpChg>
        <pc:grpChg chg="del mod">
          <ac:chgData name="AADARSH KATIYAR" userId="54af8617638c5c44" providerId="LiveId" clId="{72919CBB-7A36-4C6A-A59D-42B3708D42B6}" dt="2024-03-09T17:05:07.124" v="4758" actId="478"/>
          <ac:grpSpMkLst>
            <pc:docMk/>
            <pc:sldMk cId="3786928613" sldId="406"/>
            <ac:grpSpMk id="41" creationId="{120BD095-DC5A-F758-9694-2104E202A110}"/>
          </ac:grpSpMkLst>
        </pc:grpChg>
        <pc:grpChg chg="del mod">
          <ac:chgData name="AADARSH KATIYAR" userId="54af8617638c5c44" providerId="LiveId" clId="{72919CBB-7A36-4C6A-A59D-42B3708D42B6}" dt="2024-03-09T17:10:25.952" v="5077" actId="478"/>
          <ac:grpSpMkLst>
            <pc:docMk/>
            <pc:sldMk cId="3786928613" sldId="406"/>
            <ac:grpSpMk id="44" creationId="{166BB75A-956E-4C52-8C91-47F5D2DA5731}"/>
          </ac:grpSpMkLst>
        </pc:grpChg>
        <pc:grpChg chg="del mod">
          <ac:chgData name="AADARSH KATIYAR" userId="54af8617638c5c44" providerId="LiveId" clId="{72919CBB-7A36-4C6A-A59D-42B3708D42B6}" dt="2024-03-09T17:04:38.268" v="4751" actId="478"/>
          <ac:grpSpMkLst>
            <pc:docMk/>
            <pc:sldMk cId="3786928613" sldId="406"/>
            <ac:grpSpMk id="57" creationId="{E5372D92-0A65-F245-6BEA-8D1542E67D45}"/>
          </ac:grpSpMkLst>
        </pc:grpChg>
        <pc:picChg chg="add mod">
          <ac:chgData name="AADARSH KATIYAR" userId="54af8617638c5c44" providerId="LiveId" clId="{72919CBB-7A36-4C6A-A59D-42B3708D42B6}" dt="2024-03-09T17:11:19.446" v="5082" actId="1076"/>
          <ac:picMkLst>
            <pc:docMk/>
            <pc:sldMk cId="3786928613" sldId="406"/>
            <ac:picMk id="4" creationId="{2F947C9B-9BDA-EB67-E08B-6D1336F75560}"/>
          </ac:picMkLst>
        </pc:picChg>
        <pc:picChg chg="del">
          <ac:chgData name="AADARSH KATIYAR" userId="54af8617638c5c44" providerId="LiveId" clId="{72919CBB-7A36-4C6A-A59D-42B3708D42B6}" dt="2024-03-09T16:41:34.189" v="3806" actId="478"/>
          <ac:picMkLst>
            <pc:docMk/>
            <pc:sldMk cId="3786928613" sldId="406"/>
            <ac:picMk id="9" creationId="{575D0031-0E11-10DA-7700-DCABDFCD237B}"/>
          </ac:picMkLst>
        </pc:picChg>
        <pc:picChg chg="add mod">
          <ac:chgData name="AADARSH KATIYAR" userId="54af8617638c5c44" providerId="LiveId" clId="{72919CBB-7A36-4C6A-A59D-42B3708D42B6}" dt="2024-03-09T17:03:57.971" v="4747" actId="1076"/>
          <ac:picMkLst>
            <pc:docMk/>
            <pc:sldMk cId="3786928613" sldId="406"/>
            <ac:picMk id="15" creationId="{7E4988D4-975F-24DD-CBBD-1AD546E90A34}"/>
          </ac:picMkLst>
        </pc:picChg>
        <pc:picChg chg="add mod">
          <ac:chgData name="AADARSH KATIYAR" userId="54af8617638c5c44" providerId="LiveId" clId="{72919CBB-7A36-4C6A-A59D-42B3708D42B6}" dt="2024-03-09T17:04:00.813" v="4749" actId="571"/>
          <ac:picMkLst>
            <pc:docMk/>
            <pc:sldMk cId="3786928613" sldId="406"/>
            <ac:picMk id="20" creationId="{6054A2B5-464C-E135-9F4E-695120A8C5B7}"/>
          </ac:picMkLst>
        </pc:picChg>
        <pc:picChg chg="del mod">
          <ac:chgData name="AADARSH KATIYAR" userId="54af8617638c5c44" providerId="LiveId" clId="{72919CBB-7A36-4C6A-A59D-42B3708D42B6}" dt="2024-03-09T16:34:41.261" v="3801" actId="478"/>
          <ac:picMkLst>
            <pc:docMk/>
            <pc:sldMk cId="3786928613" sldId="406"/>
            <ac:picMk id="65" creationId="{E1D98527-4B09-9C85-4F43-738A20D87698}"/>
          </ac:picMkLst>
        </pc:picChg>
      </pc:sldChg>
      <pc:sldChg chg="addSp delSp modSp add mod">
        <pc:chgData name="AADARSH KATIYAR" userId="54af8617638c5c44" providerId="LiveId" clId="{72919CBB-7A36-4C6A-A59D-42B3708D42B6}" dt="2024-03-09T18:44:10.081" v="6322" actId="1076"/>
        <pc:sldMkLst>
          <pc:docMk/>
          <pc:sldMk cId="878613531" sldId="407"/>
        </pc:sldMkLst>
        <pc:spChg chg="mod">
          <ac:chgData name="AADARSH KATIYAR" userId="54af8617638c5c44" providerId="LiveId" clId="{72919CBB-7A36-4C6A-A59D-42B3708D42B6}" dt="2024-03-09T18:44:10.081" v="6322" actId="1076"/>
          <ac:spMkLst>
            <pc:docMk/>
            <pc:sldMk cId="878613531" sldId="407"/>
            <ac:spMk id="44" creationId="{45F0E237-03DB-4C74-A143-321F3345B75E}"/>
          </ac:spMkLst>
        </pc:spChg>
        <pc:spChg chg="mod">
          <ac:chgData name="AADARSH KATIYAR" userId="54af8617638c5c44" providerId="LiveId" clId="{72919CBB-7A36-4C6A-A59D-42B3708D42B6}" dt="2024-03-09T18:40:35.270" v="5929" actId="1076"/>
          <ac:spMkLst>
            <pc:docMk/>
            <pc:sldMk cId="878613531" sldId="407"/>
            <ac:spMk id="64" creationId="{6F5DFFB5-B75E-EA49-606F-001D0A0CEF0C}"/>
          </ac:spMkLst>
        </pc:spChg>
        <pc:picChg chg="add mod">
          <ac:chgData name="AADARSH KATIYAR" userId="54af8617638c5c44" providerId="LiveId" clId="{72919CBB-7A36-4C6A-A59D-42B3708D42B6}" dt="2024-03-09T18:39:54.227" v="5910" actId="1076"/>
          <ac:picMkLst>
            <pc:docMk/>
            <pc:sldMk cId="878613531" sldId="407"/>
            <ac:picMk id="4" creationId="{9B0BFB38-CD66-8745-13A5-7C1646981DB2}"/>
          </ac:picMkLst>
        </pc:picChg>
        <pc:picChg chg="del">
          <ac:chgData name="AADARSH KATIYAR" userId="54af8617638c5c44" providerId="LiveId" clId="{72919CBB-7A36-4C6A-A59D-42B3708D42B6}" dt="2024-03-09T18:04:16.767" v="5892" actId="478"/>
          <ac:picMkLst>
            <pc:docMk/>
            <pc:sldMk cId="878613531" sldId="407"/>
            <ac:picMk id="63" creationId="{DC33AC3E-7BCB-3F9D-2199-BA53EB80A898}"/>
          </ac:picMkLst>
        </pc:picChg>
      </pc:sldChg>
      <pc:sldChg chg="addSp delSp modSp add mod">
        <pc:chgData name="AADARSH KATIYAR" userId="54af8617638c5c44" providerId="LiveId" clId="{72919CBB-7A36-4C6A-A59D-42B3708D42B6}" dt="2024-03-09T18:51:39.268" v="6732" actId="20577"/>
        <pc:sldMkLst>
          <pc:docMk/>
          <pc:sldMk cId="73921644" sldId="408"/>
        </pc:sldMkLst>
        <pc:spChg chg="mod">
          <ac:chgData name="AADARSH KATIYAR" userId="54af8617638c5c44" providerId="LiveId" clId="{72919CBB-7A36-4C6A-A59D-42B3708D42B6}" dt="2024-03-09T18:51:39.268" v="6732" actId="20577"/>
          <ac:spMkLst>
            <pc:docMk/>
            <pc:sldMk cId="73921644" sldId="408"/>
            <ac:spMk id="44" creationId="{45F0E237-03DB-4C74-A143-321F3345B75E}"/>
          </ac:spMkLst>
        </pc:spChg>
        <pc:spChg chg="mod">
          <ac:chgData name="AADARSH KATIYAR" userId="54af8617638c5c44" providerId="LiveId" clId="{72919CBB-7A36-4C6A-A59D-42B3708D42B6}" dt="2024-03-09T18:46:59.288" v="6368" actId="20577"/>
          <ac:spMkLst>
            <pc:docMk/>
            <pc:sldMk cId="73921644" sldId="408"/>
            <ac:spMk id="64" creationId="{6F5DFFB5-B75E-EA49-606F-001D0A0CEF0C}"/>
          </ac:spMkLst>
        </pc:spChg>
        <pc:picChg chg="del">
          <ac:chgData name="AADARSH KATIYAR" userId="54af8617638c5c44" providerId="LiveId" clId="{72919CBB-7A36-4C6A-A59D-42B3708D42B6}" dt="2024-03-09T18:46:44.278" v="6341" actId="478"/>
          <ac:picMkLst>
            <pc:docMk/>
            <pc:sldMk cId="73921644" sldId="408"/>
            <ac:picMk id="4" creationId="{9B0BFB38-CD66-8745-13A5-7C1646981DB2}"/>
          </ac:picMkLst>
        </pc:picChg>
        <pc:picChg chg="add mod ord">
          <ac:chgData name="AADARSH KATIYAR" userId="54af8617638c5c44" providerId="LiveId" clId="{72919CBB-7A36-4C6A-A59D-42B3708D42B6}" dt="2024-03-09T18:46:40.492" v="6340" actId="167"/>
          <ac:picMkLst>
            <pc:docMk/>
            <pc:sldMk cId="73921644" sldId="408"/>
            <ac:picMk id="5" creationId="{35FA1651-D0F5-A5EF-E1BD-2322DEF27F8D}"/>
          </ac:picMkLst>
        </pc:picChg>
      </pc:sldChg>
      <pc:sldMasterChg chg="addSldLayout delSldLayout">
        <pc:chgData name="AADARSH KATIYAR" userId="54af8617638c5c44" providerId="LiveId" clId="{72919CBB-7A36-4C6A-A59D-42B3708D42B6}" dt="2024-03-09T18:54:54.614" v="6785" actId="47"/>
        <pc:sldMasterMkLst>
          <pc:docMk/>
          <pc:sldMasterMk cId="2670174220" sldId="2147483652"/>
        </pc:sldMasterMkLst>
        <pc:sldLayoutChg chg="del">
          <pc:chgData name="AADARSH KATIYAR" userId="54af8617638c5c44" providerId="LiveId" clId="{72919CBB-7A36-4C6A-A59D-42B3708D42B6}" dt="2024-03-09T18:54:51.704" v="6782" actId="47"/>
          <pc:sldLayoutMkLst>
            <pc:docMk/>
            <pc:sldMasterMk cId="2670174220" sldId="2147483652"/>
            <pc:sldLayoutMk cId="3489078219" sldId="2147483733"/>
          </pc:sldLayoutMkLst>
        </pc:sldLayoutChg>
        <pc:sldLayoutChg chg="del">
          <pc:chgData name="AADARSH KATIYAR" userId="54af8617638c5c44" providerId="LiveId" clId="{72919CBB-7A36-4C6A-A59D-42B3708D42B6}" dt="2024-03-09T18:54:54.614" v="6785" actId="47"/>
          <pc:sldLayoutMkLst>
            <pc:docMk/>
            <pc:sldMasterMk cId="2670174220" sldId="2147483652"/>
            <pc:sldLayoutMk cId="2852074685" sldId="2147483734"/>
          </pc:sldLayoutMkLst>
        </pc:sldLayoutChg>
        <pc:sldLayoutChg chg="del">
          <pc:chgData name="AADARSH KATIYAR" userId="54af8617638c5c44" providerId="LiveId" clId="{72919CBB-7A36-4C6A-A59D-42B3708D42B6}" dt="2024-03-09T18:54:49.588" v="6775" actId="47"/>
          <pc:sldLayoutMkLst>
            <pc:docMk/>
            <pc:sldMasterMk cId="2670174220" sldId="2147483652"/>
            <pc:sldLayoutMk cId="2883610530" sldId="2147483745"/>
          </pc:sldLayoutMkLst>
        </pc:sldLayoutChg>
        <pc:sldLayoutChg chg="add del">
          <pc:chgData name="AADARSH KATIYAR" userId="54af8617638c5c44" providerId="LiveId" clId="{72919CBB-7A36-4C6A-A59D-42B3708D42B6}" dt="2024-03-09T16:34:28.946" v="3787" actId="2696"/>
          <pc:sldLayoutMkLst>
            <pc:docMk/>
            <pc:sldMasterMk cId="2670174220" sldId="2147483652"/>
            <pc:sldLayoutMk cId="2040061357" sldId="2147483746"/>
          </pc:sldLayoutMkLst>
        </pc:sldLayoutChg>
        <pc:sldLayoutChg chg="del">
          <pc:chgData name="AADARSH KATIYAR" userId="54af8617638c5c44" providerId="LiveId" clId="{72919CBB-7A36-4C6A-A59D-42B3708D42B6}" dt="2024-03-09T18:54:44.291" v="6757" actId="47"/>
          <pc:sldLayoutMkLst>
            <pc:docMk/>
            <pc:sldMasterMk cId="2670174220" sldId="2147483652"/>
            <pc:sldLayoutMk cId="3514778707" sldId="2147483748"/>
          </pc:sldLayoutMkLst>
        </pc:sldLayoutChg>
        <pc:sldLayoutChg chg="del">
          <pc:chgData name="AADARSH KATIYAR" userId="54af8617638c5c44" providerId="LiveId" clId="{72919CBB-7A36-4C6A-A59D-42B3708D42B6}" dt="2024-03-09T18:54:45.018" v="6761" actId="47"/>
          <pc:sldLayoutMkLst>
            <pc:docMk/>
            <pc:sldMasterMk cId="2670174220" sldId="2147483652"/>
            <pc:sldLayoutMk cId="217888130" sldId="2147483749"/>
          </pc:sldLayoutMkLst>
        </pc:sldLayoutChg>
        <pc:sldLayoutChg chg="del">
          <pc:chgData name="AADARSH KATIYAR" userId="54af8617638c5c44" providerId="LiveId" clId="{72919CBB-7A36-4C6A-A59D-42B3708D42B6}" dt="2024-03-09T18:54:47.126" v="6767" actId="47"/>
          <pc:sldLayoutMkLst>
            <pc:docMk/>
            <pc:sldMasterMk cId="2670174220" sldId="2147483652"/>
            <pc:sldLayoutMk cId="3478260940"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a:p>
        </p:txBody>
      </p:sp>
    </p:spTree>
    <p:extLst>
      <p:ext uri="{BB962C8B-B14F-4D97-AF65-F5344CB8AC3E}">
        <p14:creationId xmlns:p14="http://schemas.microsoft.com/office/powerpoint/2010/main" val="23335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38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392764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751056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0061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09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741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43" r:id="rId3"/>
    <p:sldLayoutId id="2147483742" r:id="rId4"/>
    <p:sldLayoutId id="2147483731" r:id="rId5"/>
    <p:sldLayoutId id="2147483737" r:id="rId6"/>
    <p:sldLayoutId id="2147483740" r:id="rId7"/>
    <p:sldLayoutId id="2147483739" r:id="rId8"/>
    <p:sldLayoutId id="2147483736" r:id="rId9"/>
    <p:sldLayoutId id="2147483741" r:id="rId10"/>
    <p:sldLayoutId id="2147483744" r:id="rId11"/>
    <p:sldLayoutId id="2147483746"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9.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5" Type="http://schemas.openxmlformats.org/officeDocument/2006/relationships/image" Target="../media/image30.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503854" y="903951"/>
            <a:ext cx="10233043" cy="2167959"/>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18" name="TextBox 117">
            <a:extLst>
              <a:ext uri="{FF2B5EF4-FFF2-40B4-BE49-F238E27FC236}">
                <a16:creationId xmlns:a16="http://schemas.microsoft.com/office/drawing/2014/main" id="{826B5D56-D751-4A5B-92B6-A51AB002259A}"/>
              </a:ext>
            </a:extLst>
          </p:cNvPr>
          <p:cNvSpPr txBox="1"/>
          <p:nvPr/>
        </p:nvSpPr>
        <p:spPr>
          <a:xfrm>
            <a:off x="303579" y="744299"/>
            <a:ext cx="4876189" cy="1015663"/>
          </a:xfrm>
          <a:prstGeom prst="rect">
            <a:avLst/>
          </a:prstGeom>
          <a:noFill/>
        </p:spPr>
        <p:txBody>
          <a:bodyPr wrap="square" rtlCol="0" anchor="ctr">
            <a:spAutoFit/>
          </a:bodyPr>
          <a:lstStyle/>
          <a:p>
            <a:r>
              <a:rPr lang="en-US" altLang="ko-KR" sz="6000"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Presentation</a:t>
            </a:r>
          </a:p>
        </p:txBody>
      </p:sp>
      <p:sp>
        <p:nvSpPr>
          <p:cNvPr id="14" name="TextBox 13">
            <a:extLst>
              <a:ext uri="{FF2B5EF4-FFF2-40B4-BE49-F238E27FC236}">
                <a16:creationId xmlns:a16="http://schemas.microsoft.com/office/drawing/2014/main" id="{DF166F6B-B975-4F3C-BCF2-9971086140FB}"/>
              </a:ext>
            </a:extLst>
          </p:cNvPr>
          <p:cNvSpPr txBox="1"/>
          <p:nvPr/>
        </p:nvSpPr>
        <p:spPr>
          <a:xfrm>
            <a:off x="303579" y="5128006"/>
            <a:ext cx="2953147" cy="461665"/>
          </a:xfrm>
          <a:prstGeom prst="rect">
            <a:avLst/>
          </a:prstGeom>
          <a:noFill/>
        </p:spPr>
        <p:txBody>
          <a:bodyPr wrap="square" rtlCol="0" anchor="ctr">
            <a:spAutoFit/>
          </a:bodyPr>
          <a:lstStyle/>
          <a:p>
            <a:r>
              <a:rPr lang="en-US" altLang="ko-KR" sz="2400" b="1" dirty="0">
                <a:solidFill>
                  <a:schemeClr val="bg1"/>
                </a:solidFill>
                <a:effectLst>
                  <a:outerShdw blurRad="38100" dist="38100" dir="2700000" algn="tl">
                    <a:srgbClr val="000000">
                      <a:alpha val="43137"/>
                    </a:srgbClr>
                  </a:outerShdw>
                </a:effectLst>
                <a:cs typeface="Arial" pitchFamily="34" charset="0"/>
              </a:rPr>
              <a:t>Achal Zalke</a:t>
            </a:r>
            <a:endParaRPr lang="ko-KR" altLang="en-US" sz="2400" b="1" dirty="0">
              <a:solidFill>
                <a:schemeClr val="bg1"/>
              </a:solidFill>
              <a:effectLst>
                <a:outerShdw blurRad="38100" dist="38100" dir="2700000" algn="tl">
                  <a:srgbClr val="000000">
                    <a:alpha val="43137"/>
                  </a:srgbClr>
                </a:outerShdw>
              </a:effectLst>
              <a:cs typeface="Arial" pitchFamily="34" charset="0"/>
            </a:endParaRPr>
          </a:p>
        </p:txBody>
      </p:sp>
      <p:grpSp>
        <p:nvGrpSpPr>
          <p:cNvPr id="125" name="Group 124">
            <a:extLst>
              <a:ext uri="{FF2B5EF4-FFF2-40B4-BE49-F238E27FC236}">
                <a16:creationId xmlns:a16="http://schemas.microsoft.com/office/drawing/2014/main" id="{BDA9067F-982E-4172-BF32-E3D940FB16A2}"/>
              </a:ext>
            </a:extLst>
          </p:cNvPr>
          <p:cNvGrpSpPr/>
          <p:nvPr/>
        </p:nvGrpSpPr>
        <p:grpSpPr>
          <a:xfrm>
            <a:off x="286809" y="1959917"/>
            <a:ext cx="5744933" cy="3170482"/>
            <a:chOff x="352045" y="2761104"/>
            <a:chExt cx="6155104" cy="3188424"/>
          </a:xfrm>
        </p:grpSpPr>
        <p:sp>
          <p:nvSpPr>
            <p:cNvPr id="13" name="TextBox 12">
              <a:extLst>
                <a:ext uri="{FF2B5EF4-FFF2-40B4-BE49-F238E27FC236}">
                  <a16:creationId xmlns:a16="http://schemas.microsoft.com/office/drawing/2014/main" id="{C221F751-3C5B-4561-AD14-8637C5B66736}"/>
                </a:ext>
              </a:extLst>
            </p:cNvPr>
            <p:cNvSpPr txBox="1"/>
            <p:nvPr/>
          </p:nvSpPr>
          <p:spPr>
            <a:xfrm>
              <a:off x="352045" y="2761104"/>
              <a:ext cx="6155104" cy="1340678"/>
            </a:xfrm>
            <a:prstGeom prst="rect">
              <a:avLst/>
            </a:prstGeom>
            <a:noFill/>
          </p:spPr>
          <p:txBody>
            <a:bodyPr wrap="square" rtlCol="0" anchor="ctr">
              <a:spAutoFit/>
            </a:bodyPr>
            <a:lstStyle/>
            <a:p>
              <a:r>
                <a:rPr lang="en-US" altLang="ko-KR" sz="6600" b="1" dirty="0">
                  <a:solidFill>
                    <a:schemeClr val="bg1"/>
                  </a:solidFill>
                  <a:effectLst>
                    <a:outerShdw blurRad="38100" dist="38100" dir="2700000" algn="tl">
                      <a:srgbClr val="000000">
                        <a:alpha val="43137"/>
                      </a:srgbClr>
                    </a:outerShdw>
                  </a:effectLst>
                  <a:cs typeface="Arial" pitchFamily="34" charset="0"/>
                </a:rPr>
                <a:t>Columbia</a:t>
              </a:r>
              <a:endParaRPr lang="ko-KR" altLang="en-US" sz="6600" b="1" dirty="0">
                <a:solidFill>
                  <a:schemeClr val="bg1"/>
                </a:solidFill>
                <a:effectLst>
                  <a:outerShdw blurRad="38100" dist="38100" dir="2700000" algn="tl">
                    <a:srgbClr val="000000">
                      <a:alpha val="43137"/>
                    </a:srgbClr>
                  </a:outerShdw>
                </a:effectLst>
                <a:cs typeface="Arial" pitchFamily="34" charset="0"/>
              </a:endParaRPr>
            </a:p>
          </p:txBody>
        </p:sp>
        <p:sp>
          <p:nvSpPr>
            <p:cNvPr id="123" name="TextBox 122">
              <a:extLst>
                <a:ext uri="{FF2B5EF4-FFF2-40B4-BE49-F238E27FC236}">
                  <a16:creationId xmlns:a16="http://schemas.microsoft.com/office/drawing/2014/main" id="{FB70FF2A-CF5C-4C3F-B5C6-A2DDF37295E2}"/>
                </a:ext>
              </a:extLst>
            </p:cNvPr>
            <p:cNvSpPr txBox="1"/>
            <p:nvPr/>
          </p:nvSpPr>
          <p:spPr>
            <a:xfrm>
              <a:off x="352045" y="3691299"/>
              <a:ext cx="6155104" cy="1340676"/>
            </a:xfrm>
            <a:prstGeom prst="rect">
              <a:avLst/>
            </a:prstGeom>
            <a:noFill/>
          </p:spPr>
          <p:txBody>
            <a:bodyPr wrap="square" rtlCol="0" anchor="ctr">
              <a:spAutoFit/>
            </a:bodyPr>
            <a:lstStyle/>
            <a:p>
              <a:r>
                <a:rPr lang="en-US" altLang="ko-KR" sz="6600" b="1" dirty="0">
                  <a:solidFill>
                    <a:schemeClr val="bg1"/>
                  </a:solidFill>
                  <a:effectLst>
                    <a:outerShdw blurRad="38100" dist="38100" dir="2700000" algn="tl">
                      <a:srgbClr val="000000">
                        <a:alpha val="43137"/>
                      </a:srgbClr>
                    </a:outerShdw>
                  </a:effectLst>
                  <a:cs typeface="Arial" pitchFamily="34" charset="0"/>
                </a:rPr>
                <a:t>Asia Hospital</a:t>
              </a:r>
              <a:endParaRPr lang="ko-KR" altLang="en-US" sz="6600" b="1" dirty="0">
                <a:solidFill>
                  <a:schemeClr val="bg1"/>
                </a:solidFill>
                <a:effectLst>
                  <a:outerShdw blurRad="38100" dist="38100" dir="2700000" algn="tl">
                    <a:srgbClr val="000000">
                      <a:alpha val="43137"/>
                    </a:srgbClr>
                  </a:outerShdw>
                </a:effectLst>
                <a:cs typeface="Arial" pitchFamily="34" charset="0"/>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52045" y="4608850"/>
              <a:ext cx="6155104" cy="1340678"/>
            </a:xfrm>
            <a:prstGeom prst="rect">
              <a:avLst/>
            </a:prstGeom>
            <a:noFill/>
          </p:spPr>
          <p:txBody>
            <a:bodyPr wrap="square" rtlCol="0" anchor="ctr">
              <a:spAutoFit/>
            </a:bodyPr>
            <a:lstStyle/>
            <a:p>
              <a:r>
                <a:rPr lang="en-US" altLang="ko-KR" sz="6600" b="1" dirty="0">
                  <a:solidFill>
                    <a:schemeClr val="bg1"/>
                  </a:solidFill>
                  <a:effectLst>
                    <a:outerShdw blurRad="38100" dist="38100" dir="2700000" algn="tl">
                      <a:srgbClr val="000000">
                        <a:alpha val="43137"/>
                      </a:srgbClr>
                    </a:outerShdw>
                  </a:effectLst>
                  <a:cs typeface="Arial" pitchFamily="34" charset="0"/>
                </a:rPr>
                <a:t>Analysis</a:t>
              </a:r>
              <a:endParaRPr lang="ko-KR" altLang="en-US" sz="6600" b="1" dirty="0">
                <a:solidFill>
                  <a:schemeClr val="bg1"/>
                </a:solidFill>
                <a:effectLst>
                  <a:outerShdw blurRad="38100" dist="38100" dir="2700000" algn="tl">
                    <a:srgbClr val="000000">
                      <a:alpha val="43137"/>
                    </a:srgbClr>
                  </a:outerShdw>
                </a:effectLst>
                <a:cs typeface="Arial" pitchFamily="34" charset="0"/>
              </a:endParaRPr>
            </a:p>
          </p:txBody>
        </p:sp>
      </p:grpSp>
      <p:sp>
        <p:nvSpPr>
          <p:cNvPr id="131" name="Rounded Rectangle 7">
            <a:extLst>
              <a:ext uri="{FF2B5EF4-FFF2-40B4-BE49-F238E27FC236}">
                <a16:creationId xmlns:a16="http://schemas.microsoft.com/office/drawing/2014/main" id="{A8896C18-B44C-42FC-A16F-8669D07A9ED0}"/>
              </a:ext>
            </a:extLst>
          </p:cNvPr>
          <p:cNvSpPr>
            <a:spLocks noChangeAspect="1"/>
          </p:cNvSpPr>
          <p:nvPr/>
        </p:nvSpPr>
        <p:spPr>
          <a:xfrm rot="18924894" flipH="1">
            <a:off x="7193386" y="3263769"/>
            <a:ext cx="132210" cy="517088"/>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 name="Picture 2">
            <a:extLst>
              <a:ext uri="{FF2B5EF4-FFF2-40B4-BE49-F238E27FC236}">
                <a16:creationId xmlns:a16="http://schemas.microsoft.com/office/drawing/2014/main" id="{B8E863E6-0290-735A-DF89-67EA8AA2A56A}"/>
              </a:ext>
            </a:extLst>
          </p:cNvPr>
          <p:cNvPicPr>
            <a:picLocks noChangeAspect="1"/>
          </p:cNvPicPr>
          <p:nvPr/>
        </p:nvPicPr>
        <p:blipFill>
          <a:blip r:embed="rId13" cstate="print">
            <a:alphaModFix/>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tretch>
            <a:fillRect/>
          </a:stretch>
        </p:blipFill>
        <p:spPr>
          <a:xfrm>
            <a:off x="6217893" y="0"/>
            <a:ext cx="6858000" cy="6858000"/>
          </a:xfrm>
          <a:prstGeom prst="rect">
            <a:avLst/>
          </a:prstGeom>
        </p:spPr>
      </p:pic>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EFE77-DDDC-6D06-AA57-2BA8A398C87D}"/>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8B031273-6917-72AE-F4FA-0DDEDC552C79}"/>
              </a:ext>
            </a:extLst>
          </p:cNvPr>
          <p:cNvSpPr/>
          <p:nvPr/>
        </p:nvSpPr>
        <p:spPr>
          <a:xfrm>
            <a:off x="0" y="5785303"/>
            <a:ext cx="12192000" cy="1072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24FE120-E005-1930-9C4E-15E1430AE991}"/>
              </a:ext>
            </a:extLst>
          </p:cNvPr>
          <p:cNvSpPr>
            <a:spLocks noGrp="1"/>
          </p:cNvSpPr>
          <p:nvPr>
            <p:ph type="title"/>
          </p:nvPr>
        </p:nvSpPr>
        <p:spPr>
          <a:xfrm>
            <a:off x="0" y="379513"/>
            <a:ext cx="12192000" cy="1416541"/>
          </a:xfr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a:r>
              <a:rPr lang="en-US" altLang="ko-KR" sz="4800" b="1" dirty="0">
                <a:effectLst>
                  <a:outerShdw blurRad="38100" dist="38100" dir="2700000" algn="tl">
                    <a:srgbClr val="000000">
                      <a:alpha val="43137"/>
                    </a:srgbClr>
                  </a:outerShdw>
                </a:effectLst>
                <a:latin typeface="+mj-lt"/>
              </a:rPr>
              <a:t>Visits in Months</a:t>
            </a:r>
            <a:endParaRPr lang="ko-KR" altLang="en-US" sz="4800" b="1" dirty="0">
              <a:effectLst>
                <a:outerShdw blurRad="38100" dist="38100" dir="2700000" algn="tl">
                  <a:srgbClr val="000000">
                    <a:alpha val="43137"/>
                  </a:srgbClr>
                </a:outerShdw>
              </a:effectLst>
              <a:latin typeface="+mj-lt"/>
            </a:endParaRPr>
          </a:p>
        </p:txBody>
      </p:sp>
      <p:sp>
        <p:nvSpPr>
          <p:cNvPr id="11" name="TextBox 10">
            <a:extLst>
              <a:ext uri="{FF2B5EF4-FFF2-40B4-BE49-F238E27FC236}">
                <a16:creationId xmlns:a16="http://schemas.microsoft.com/office/drawing/2014/main" id="{2DB7D4D7-DB89-2D5A-BDF5-AFDD6A2751DD}"/>
              </a:ext>
            </a:extLst>
          </p:cNvPr>
          <p:cNvSpPr txBox="1"/>
          <p:nvPr/>
        </p:nvSpPr>
        <p:spPr>
          <a:xfrm>
            <a:off x="6867525" y="2598003"/>
            <a:ext cx="4362450" cy="1015663"/>
          </a:xfrm>
          <a:prstGeom prst="rect">
            <a:avLst/>
          </a:prstGeom>
          <a:noFill/>
        </p:spPr>
        <p:txBody>
          <a:bodyPr wrap="square" rtlCol="0">
            <a:spAutoFit/>
          </a:bodyPr>
          <a:lstStyle/>
          <a:p>
            <a:r>
              <a:rPr lang="en-IN" sz="1200" kern="100" dirty="0">
                <a:effectLst/>
                <a:ea typeface="Calibri" panose="020F0502020204030204" pitchFamily="34" charset="0"/>
                <a:cs typeface="Times New Roman" panose="02020603050405020304" pitchFamily="18" charset="0"/>
              </a:rPr>
              <a:t>Certainly, there has been a sudden increase in the number of patient visits from April to October. Patient volume is relatively lower during January to March and in November to December.</a:t>
            </a:r>
          </a:p>
          <a:p>
            <a:r>
              <a:rPr lang="en-US" sz="1200" dirty="0"/>
              <a:t> </a:t>
            </a:r>
            <a:endParaRPr lang="en-IN" sz="1200" dirty="0"/>
          </a:p>
        </p:txBody>
      </p:sp>
      <p:pic>
        <p:nvPicPr>
          <p:cNvPr id="4" name="Picture 3">
            <a:extLst>
              <a:ext uri="{FF2B5EF4-FFF2-40B4-BE49-F238E27FC236}">
                <a16:creationId xmlns:a16="http://schemas.microsoft.com/office/drawing/2014/main" id="{87AB9A0A-715A-8413-C12A-E8AF9A5B4517}"/>
              </a:ext>
            </a:extLst>
          </p:cNvPr>
          <p:cNvPicPr>
            <a:picLocks noChangeAspect="1"/>
          </p:cNvPicPr>
          <p:nvPr/>
        </p:nvPicPr>
        <p:blipFill>
          <a:blip r:embed="rId2">
            <a:extLst>
              <a:ext uri="{28A0092B-C50C-407E-A947-70E740481C1C}">
                <a14:useLocalDpi xmlns:a14="http://schemas.microsoft.com/office/drawing/2010/main" val="0"/>
              </a:ext>
            </a:extLst>
          </a:blip>
          <a:srcRect l="49219" t="51389" r="32109" b="14584"/>
          <a:stretch/>
        </p:blipFill>
        <p:spPr>
          <a:xfrm>
            <a:off x="962025" y="2598004"/>
            <a:ext cx="4362450" cy="2593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Hospital Visit Vector Art, Icons, and Graphics for Free Download">
            <a:extLst>
              <a:ext uri="{FF2B5EF4-FFF2-40B4-BE49-F238E27FC236}">
                <a16:creationId xmlns:a16="http://schemas.microsoft.com/office/drawing/2014/main" id="{B11132BB-9552-A0ED-6A7E-AAF2F708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687" y="3533387"/>
            <a:ext cx="3286125" cy="233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84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3D9661-E159-30F0-5129-392FE7AF847A}"/>
              </a:ext>
            </a:extLst>
          </p:cNvPr>
          <p:cNvSpPr>
            <a:spLocks noGrp="1"/>
          </p:cNvSpPr>
          <p:nvPr>
            <p:ph type="body" sz="quarter" idx="10"/>
          </p:nvPr>
        </p:nvSpPr>
        <p:spPr/>
        <p:txBody>
          <a:bodyPr/>
          <a:lstStyle/>
          <a:p>
            <a:r>
              <a:rPr lang="en-US" dirty="0"/>
              <a:t>Revenue by Race</a:t>
            </a:r>
            <a:endParaRPr lang="en-IN" dirty="0"/>
          </a:p>
        </p:txBody>
      </p:sp>
      <p:pic>
        <p:nvPicPr>
          <p:cNvPr id="4" name="Picture 3">
            <a:extLst>
              <a:ext uri="{FF2B5EF4-FFF2-40B4-BE49-F238E27FC236}">
                <a16:creationId xmlns:a16="http://schemas.microsoft.com/office/drawing/2014/main" id="{E91FA6AA-538E-E81D-B495-FE5B2CDB25F4}"/>
              </a:ext>
            </a:extLst>
          </p:cNvPr>
          <p:cNvPicPr>
            <a:picLocks noChangeAspect="1"/>
          </p:cNvPicPr>
          <p:nvPr/>
        </p:nvPicPr>
        <p:blipFill>
          <a:blip r:embed="rId2">
            <a:extLst>
              <a:ext uri="{28A0092B-C50C-407E-A947-70E740481C1C}">
                <a14:useLocalDpi xmlns:a14="http://schemas.microsoft.com/office/drawing/2010/main" val="0"/>
              </a:ext>
            </a:extLst>
          </a:blip>
          <a:srcRect l="32813" t="55834" r="40234" b="14722"/>
          <a:stretch/>
        </p:blipFill>
        <p:spPr>
          <a:xfrm>
            <a:off x="6096000" y="1409699"/>
            <a:ext cx="5457825" cy="2828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8B75CAB9-369E-EA37-9FC6-1C99E72083BD}"/>
              </a:ext>
            </a:extLst>
          </p:cNvPr>
          <p:cNvSpPr txBox="1"/>
          <p:nvPr/>
        </p:nvSpPr>
        <p:spPr>
          <a:xfrm>
            <a:off x="1457325" y="1606034"/>
            <a:ext cx="3695700" cy="461665"/>
          </a:xfrm>
          <a:prstGeom prst="rect">
            <a:avLst/>
          </a:prstGeom>
          <a:noFill/>
          <a:ln>
            <a:solidFill>
              <a:schemeClr val="accent1"/>
            </a:solidFill>
          </a:ln>
        </p:spPr>
        <p:txBody>
          <a:bodyPr wrap="square">
            <a:spAutoFit/>
          </a:bodyPr>
          <a:lstStyle/>
          <a:p>
            <a:r>
              <a:rPr lang="en-US" sz="2400" b="1" dirty="0">
                <a:solidFill>
                  <a:schemeClr val="accent1"/>
                </a:solidFill>
                <a:cs typeface="Arial" pitchFamily="34" charset="0"/>
              </a:rPr>
              <a:t>Overall Revenue Earned</a:t>
            </a:r>
            <a:endParaRPr lang="en-IN" sz="2400" b="1" dirty="0"/>
          </a:p>
        </p:txBody>
      </p:sp>
      <p:sp>
        <p:nvSpPr>
          <p:cNvPr id="8" name="TextBox 7">
            <a:extLst>
              <a:ext uri="{FF2B5EF4-FFF2-40B4-BE49-F238E27FC236}">
                <a16:creationId xmlns:a16="http://schemas.microsoft.com/office/drawing/2014/main" id="{81B48F29-83D4-B086-BC76-ED041AA8286E}"/>
              </a:ext>
            </a:extLst>
          </p:cNvPr>
          <p:cNvSpPr txBox="1"/>
          <p:nvPr/>
        </p:nvSpPr>
        <p:spPr>
          <a:xfrm>
            <a:off x="1619250" y="2295853"/>
            <a:ext cx="1685926" cy="523220"/>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800" b="1" dirty="0"/>
              <a:t>$509.3M</a:t>
            </a:r>
            <a:endParaRPr lang="en-IN" sz="2800" b="1" dirty="0"/>
          </a:p>
        </p:txBody>
      </p:sp>
      <p:pic>
        <p:nvPicPr>
          <p:cNvPr id="9" name="Picture 8">
            <a:extLst>
              <a:ext uri="{FF2B5EF4-FFF2-40B4-BE49-F238E27FC236}">
                <a16:creationId xmlns:a16="http://schemas.microsoft.com/office/drawing/2014/main" id="{4CA8D0E9-B2E6-8509-6D5B-6C608E7A58A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525" t="21321" r="13438" b="7427"/>
          <a:stretch/>
        </p:blipFill>
        <p:spPr>
          <a:xfrm>
            <a:off x="1142472" y="3298382"/>
            <a:ext cx="3155460" cy="2206773"/>
          </a:xfrm>
          <a:prstGeom prst="rect">
            <a:avLst/>
          </a:prstGeom>
        </p:spPr>
      </p:pic>
      <p:sp>
        <p:nvSpPr>
          <p:cNvPr id="11" name="TextBox 10">
            <a:extLst>
              <a:ext uri="{FF2B5EF4-FFF2-40B4-BE49-F238E27FC236}">
                <a16:creationId xmlns:a16="http://schemas.microsoft.com/office/drawing/2014/main" id="{8E9F8643-5882-306E-2D63-C9B01F2009B2}"/>
              </a:ext>
            </a:extLst>
          </p:cNvPr>
          <p:cNvSpPr txBox="1"/>
          <p:nvPr/>
        </p:nvSpPr>
        <p:spPr>
          <a:xfrm>
            <a:off x="5857875" y="4670293"/>
            <a:ext cx="6124576" cy="1015663"/>
          </a:xfrm>
          <a:prstGeom prst="rect">
            <a:avLst/>
          </a:prstGeom>
          <a:noFill/>
        </p:spPr>
        <p:txBody>
          <a:bodyPr wrap="square">
            <a:spAutoFit/>
          </a:bodyPr>
          <a:lstStyle/>
          <a:p>
            <a:r>
              <a:rPr lang="en-US" altLang="ko-KR" sz="1200" dirty="0">
                <a:solidFill>
                  <a:schemeClr val="tx1">
                    <a:lumMod val="75000"/>
                    <a:lumOff val="25000"/>
                  </a:schemeClr>
                </a:solidFill>
                <a:cs typeface="Arial" pitchFamily="34" charset="0"/>
              </a:rPr>
              <a:t>The racial revenue appears in a </a:t>
            </a:r>
            <a:r>
              <a:rPr lang="en-US" altLang="ko-KR" sz="1200" dirty="0" err="1">
                <a:solidFill>
                  <a:schemeClr val="tx1">
                    <a:lumMod val="75000"/>
                    <a:lumOff val="25000"/>
                  </a:schemeClr>
                </a:solidFill>
                <a:cs typeface="Arial" pitchFamily="34" charset="0"/>
              </a:rPr>
              <a:t>treemap</a:t>
            </a:r>
            <a:r>
              <a:rPr lang="en-US" altLang="ko-KR" sz="1200" dirty="0">
                <a:solidFill>
                  <a:schemeClr val="tx1">
                    <a:lumMod val="75000"/>
                    <a:lumOff val="25000"/>
                  </a:schemeClr>
                </a:solidFill>
                <a:cs typeface="Arial" pitchFamily="34" charset="0"/>
              </a:rPr>
              <a:t> chart that highlights significant contributions. With $141.2M, White is the largest, closely followed by African American at $110.28M. Contributions from two or more races and declined to identify are $81.86M and $56.45M, respectively. Asian, Pacific Islander and Native American/African come next with $58.21M, $31.12M, and $30.18M, respectively.</a:t>
            </a:r>
            <a:endParaRPr lang="en-IN" sz="1200" dirty="0"/>
          </a:p>
        </p:txBody>
      </p:sp>
    </p:spTree>
    <p:extLst>
      <p:ext uri="{BB962C8B-B14F-4D97-AF65-F5344CB8AC3E}">
        <p14:creationId xmlns:p14="http://schemas.microsoft.com/office/powerpoint/2010/main" val="889284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4CEF17-4004-C58E-273B-ED676246F692}"/>
              </a:ext>
            </a:extLst>
          </p:cNvPr>
          <p:cNvSpPr/>
          <p:nvPr/>
        </p:nvSpPr>
        <p:spPr>
          <a:xfrm>
            <a:off x="0" y="5785303"/>
            <a:ext cx="12192000" cy="1072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0" y="379513"/>
            <a:ext cx="12192000" cy="1416541"/>
          </a:xfr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a:r>
              <a:rPr lang="en-US" altLang="ko-KR" sz="4800" b="1" dirty="0">
                <a:effectLst>
                  <a:outerShdw blurRad="38100" dist="38100" dir="2700000" algn="tl">
                    <a:srgbClr val="000000">
                      <a:alpha val="43137"/>
                    </a:srgbClr>
                  </a:outerShdw>
                </a:effectLst>
                <a:latin typeface="+mj-lt"/>
              </a:rPr>
              <a:t>Visits By Age group</a:t>
            </a:r>
            <a:endParaRPr lang="ko-KR" altLang="en-US" sz="4800" b="1" dirty="0">
              <a:effectLst>
                <a:outerShdw blurRad="38100" dist="38100" dir="2700000" algn="tl">
                  <a:srgbClr val="000000">
                    <a:alpha val="43137"/>
                  </a:srgbClr>
                </a:outerShdw>
              </a:effectLst>
              <a:latin typeface="+mj-lt"/>
            </a:endParaRPr>
          </a:p>
        </p:txBody>
      </p:sp>
      <p:pic>
        <p:nvPicPr>
          <p:cNvPr id="10" name="Picture 9">
            <a:extLst>
              <a:ext uri="{FF2B5EF4-FFF2-40B4-BE49-F238E27FC236}">
                <a16:creationId xmlns:a16="http://schemas.microsoft.com/office/drawing/2014/main" id="{FE94A88D-184E-D7C2-C702-7A1EDDDE987D}"/>
              </a:ext>
            </a:extLst>
          </p:cNvPr>
          <p:cNvPicPr>
            <a:picLocks noChangeAspect="1"/>
          </p:cNvPicPr>
          <p:nvPr/>
        </p:nvPicPr>
        <p:blipFill>
          <a:blip r:embed="rId2">
            <a:extLst>
              <a:ext uri="{28A0092B-C50C-407E-A947-70E740481C1C}">
                <a14:useLocalDpi xmlns:a14="http://schemas.microsoft.com/office/drawing/2010/main" val="0"/>
              </a:ext>
            </a:extLst>
          </a:blip>
          <a:srcRect l="5020" t="64288" r="75704" b="15722"/>
          <a:stretch/>
        </p:blipFill>
        <p:spPr>
          <a:xfrm>
            <a:off x="1071716" y="2438400"/>
            <a:ext cx="5024284" cy="3238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4803A1E5-04C0-C12A-E447-ADB95350D9ED}"/>
              </a:ext>
            </a:extLst>
          </p:cNvPr>
          <p:cNvSpPr txBox="1"/>
          <p:nvPr/>
        </p:nvSpPr>
        <p:spPr>
          <a:xfrm>
            <a:off x="6867525" y="2598003"/>
            <a:ext cx="4362450" cy="830997"/>
          </a:xfrm>
          <a:prstGeom prst="rect">
            <a:avLst/>
          </a:prstGeom>
          <a:noFill/>
        </p:spPr>
        <p:txBody>
          <a:bodyPr wrap="square" rtlCol="0">
            <a:spAutoFit/>
          </a:bodyPr>
          <a:lstStyle/>
          <a:p>
            <a:r>
              <a:rPr lang="en-US" sz="1200" dirty="0"/>
              <a:t>The no of visits by Adults (20-64) are 5.2k ,by senior(&gt;64) are 1.7k ,by child are 1.4k and by teenagers(13-19) are 0.8K . Adults have the highest number of visits and teenager have lowest number of visits </a:t>
            </a:r>
            <a:endParaRPr lang="en-IN" sz="1200" dirty="0"/>
          </a:p>
        </p:txBody>
      </p:sp>
      <p:pic>
        <p:nvPicPr>
          <p:cNvPr id="12" name="Picture 11">
            <a:extLst>
              <a:ext uri="{FF2B5EF4-FFF2-40B4-BE49-F238E27FC236}">
                <a16:creationId xmlns:a16="http://schemas.microsoft.com/office/drawing/2014/main" id="{903C61F2-FFEB-1595-B38C-20BC0F253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6981" y="3736178"/>
            <a:ext cx="3036932" cy="2209684"/>
          </a:xfrm>
          <a:prstGeom prst="rect">
            <a:avLst/>
          </a:prstGeom>
        </p:spPr>
      </p:pic>
    </p:spTree>
    <p:extLst>
      <p:ext uri="{BB962C8B-B14F-4D97-AF65-F5344CB8AC3E}">
        <p14:creationId xmlns:p14="http://schemas.microsoft.com/office/powerpoint/2010/main" val="378692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Dashboard and Visualizations</a:t>
            </a:r>
          </a:p>
        </p:txBody>
      </p:sp>
      <p:sp>
        <p:nvSpPr>
          <p:cNvPr id="44" name="TextBox 43">
            <a:extLst>
              <a:ext uri="{FF2B5EF4-FFF2-40B4-BE49-F238E27FC236}">
                <a16:creationId xmlns:a16="http://schemas.microsoft.com/office/drawing/2014/main" id="{45F0E237-03DB-4C74-A143-321F3345B75E}"/>
              </a:ext>
            </a:extLst>
          </p:cNvPr>
          <p:cNvSpPr txBox="1"/>
          <p:nvPr/>
        </p:nvSpPr>
        <p:spPr>
          <a:xfrm>
            <a:off x="9224405" y="3052527"/>
            <a:ext cx="2334605" cy="175432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On this tab Hospital will be able to view all the metrics like number of daily visits, revenue produced, Satisfaction.</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Added a Slicer of Months from which we will be able to see the results according the particular month.</a:t>
            </a:r>
            <a:endParaRPr lang="ko-KR" altLang="en-US" sz="1200" dirty="0">
              <a:solidFill>
                <a:schemeClr val="tx1">
                  <a:lumMod val="65000"/>
                  <a:lumOff val="35000"/>
                </a:schemeClr>
              </a:solidFill>
              <a:cs typeface="Arial" pitchFamily="34" charset="0"/>
            </a:endParaRPr>
          </a:p>
        </p:txBody>
      </p:sp>
      <p:sp>
        <p:nvSpPr>
          <p:cNvPr id="64" name="TextBox 63">
            <a:extLst>
              <a:ext uri="{FF2B5EF4-FFF2-40B4-BE49-F238E27FC236}">
                <a16:creationId xmlns:a16="http://schemas.microsoft.com/office/drawing/2014/main" id="{6F5DFFB5-B75E-EA49-606F-001D0A0CEF0C}"/>
              </a:ext>
            </a:extLst>
          </p:cNvPr>
          <p:cNvSpPr txBox="1"/>
          <p:nvPr/>
        </p:nvSpPr>
        <p:spPr>
          <a:xfrm>
            <a:off x="9734937" y="2335992"/>
            <a:ext cx="1313539"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Main Tab</a:t>
            </a:r>
            <a:endParaRPr lang="en-IN" sz="2000" b="1" dirty="0">
              <a:solidFill>
                <a:schemeClr val="tx1"/>
              </a:solidFill>
            </a:endParaRPr>
          </a:p>
        </p:txBody>
      </p:sp>
      <p:pic>
        <p:nvPicPr>
          <p:cNvPr id="4" name="Picture 3">
            <a:extLst>
              <a:ext uri="{FF2B5EF4-FFF2-40B4-BE49-F238E27FC236}">
                <a16:creationId xmlns:a16="http://schemas.microsoft.com/office/drawing/2014/main" id="{FA4F67AE-72A2-AA16-8B5D-5BFEEAD4532E}"/>
              </a:ext>
            </a:extLst>
          </p:cNvPr>
          <p:cNvPicPr>
            <a:picLocks noChangeAspect="1"/>
          </p:cNvPicPr>
          <p:nvPr/>
        </p:nvPicPr>
        <p:blipFill>
          <a:blip r:embed="rId2">
            <a:extLst>
              <a:ext uri="{28A0092B-C50C-407E-A947-70E740481C1C}">
                <a14:useLocalDpi xmlns:a14="http://schemas.microsoft.com/office/drawing/2010/main" val="0"/>
              </a:ext>
            </a:extLst>
          </a:blip>
          <a:srcRect l="4297" t="22639" r="31875" b="14028"/>
          <a:stretch/>
        </p:blipFill>
        <p:spPr>
          <a:xfrm>
            <a:off x="523874" y="1390650"/>
            <a:ext cx="8429625" cy="4638675"/>
          </a:xfrm>
          <a:prstGeom prst="rect">
            <a:avLst/>
          </a:prstGeom>
        </p:spPr>
      </p:pic>
    </p:spTree>
    <p:extLst>
      <p:ext uri="{BB962C8B-B14F-4D97-AF65-F5344CB8AC3E}">
        <p14:creationId xmlns:p14="http://schemas.microsoft.com/office/powerpoint/2010/main" val="2214614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Dashboard and Visualizations</a:t>
            </a:r>
          </a:p>
        </p:txBody>
      </p:sp>
      <p:sp>
        <p:nvSpPr>
          <p:cNvPr id="44" name="TextBox 43">
            <a:extLst>
              <a:ext uri="{FF2B5EF4-FFF2-40B4-BE49-F238E27FC236}">
                <a16:creationId xmlns:a16="http://schemas.microsoft.com/office/drawing/2014/main" id="{45F0E237-03DB-4C74-A143-321F3345B75E}"/>
              </a:ext>
            </a:extLst>
          </p:cNvPr>
          <p:cNvSpPr txBox="1"/>
          <p:nvPr/>
        </p:nvSpPr>
        <p:spPr>
          <a:xfrm>
            <a:off x="9148140" y="3136503"/>
            <a:ext cx="2522838" cy="175432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Individual doctor’s performance metrics will be visible here like customer satisfaction, number of patients visited, revenue generation.</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I have added slicer of doctor’s name to view metrics as per every </a:t>
            </a:r>
            <a:r>
              <a:rPr lang="en-US" altLang="ko-KR" sz="1200" dirty="0" err="1">
                <a:solidFill>
                  <a:schemeClr val="tx1">
                    <a:lumMod val="65000"/>
                    <a:lumOff val="35000"/>
                  </a:schemeClr>
                </a:solidFill>
                <a:cs typeface="Arial" pitchFamily="34" charset="0"/>
              </a:rPr>
              <a:t>doctor,and</a:t>
            </a:r>
            <a:r>
              <a:rPr lang="en-US" altLang="ko-KR" sz="1200" dirty="0">
                <a:solidFill>
                  <a:schemeClr val="tx1">
                    <a:lumMod val="65000"/>
                    <a:lumOff val="35000"/>
                  </a:schemeClr>
                </a:solidFill>
                <a:cs typeface="Arial" pitchFamily="34" charset="0"/>
              </a:rPr>
              <a:t> one more slicer of department.</a:t>
            </a:r>
            <a:endParaRPr lang="ko-KR" altLang="en-US" sz="1200" dirty="0">
              <a:solidFill>
                <a:schemeClr val="tx1">
                  <a:lumMod val="65000"/>
                  <a:lumOff val="35000"/>
                </a:schemeClr>
              </a:solidFill>
              <a:cs typeface="Arial" pitchFamily="34" charset="0"/>
            </a:endParaRPr>
          </a:p>
        </p:txBody>
      </p:sp>
      <p:sp>
        <p:nvSpPr>
          <p:cNvPr id="64" name="TextBox 63">
            <a:extLst>
              <a:ext uri="{FF2B5EF4-FFF2-40B4-BE49-F238E27FC236}">
                <a16:creationId xmlns:a16="http://schemas.microsoft.com/office/drawing/2014/main" id="{6F5DFFB5-B75E-EA49-606F-001D0A0CEF0C}"/>
              </a:ext>
            </a:extLst>
          </p:cNvPr>
          <p:cNvSpPr txBox="1"/>
          <p:nvPr/>
        </p:nvSpPr>
        <p:spPr>
          <a:xfrm>
            <a:off x="9472315" y="2345322"/>
            <a:ext cx="1838783"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Doctor’s Tab</a:t>
            </a:r>
            <a:endParaRPr lang="en-IN" sz="2000" b="1" dirty="0">
              <a:solidFill>
                <a:schemeClr val="tx1"/>
              </a:solidFill>
            </a:endParaRPr>
          </a:p>
        </p:txBody>
      </p:sp>
      <p:pic>
        <p:nvPicPr>
          <p:cNvPr id="7" name="Picture 6">
            <a:extLst>
              <a:ext uri="{FF2B5EF4-FFF2-40B4-BE49-F238E27FC236}">
                <a16:creationId xmlns:a16="http://schemas.microsoft.com/office/drawing/2014/main" id="{19DE0276-5EDA-4EDF-83AC-F666BF8931EF}"/>
              </a:ext>
            </a:extLst>
          </p:cNvPr>
          <p:cNvPicPr>
            <a:picLocks noChangeAspect="1"/>
          </p:cNvPicPr>
          <p:nvPr/>
        </p:nvPicPr>
        <p:blipFill>
          <a:blip r:embed="rId2">
            <a:extLst>
              <a:ext uri="{28A0092B-C50C-407E-A947-70E740481C1C}">
                <a14:useLocalDpi xmlns:a14="http://schemas.microsoft.com/office/drawing/2010/main" val="0"/>
              </a:ext>
            </a:extLst>
          </a:blip>
          <a:srcRect l="4273" t="22500" r="31797" b="13750"/>
          <a:stretch/>
        </p:blipFill>
        <p:spPr>
          <a:xfrm>
            <a:off x="521022" y="1266826"/>
            <a:ext cx="8394378" cy="4648200"/>
          </a:xfrm>
          <a:prstGeom prst="rect">
            <a:avLst/>
          </a:prstGeom>
        </p:spPr>
      </p:pic>
    </p:spTree>
    <p:extLst>
      <p:ext uri="{BB962C8B-B14F-4D97-AF65-F5344CB8AC3E}">
        <p14:creationId xmlns:p14="http://schemas.microsoft.com/office/powerpoint/2010/main" val="878613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Dashboard and Visualizations</a:t>
            </a:r>
          </a:p>
        </p:txBody>
      </p:sp>
      <p:sp>
        <p:nvSpPr>
          <p:cNvPr id="44" name="TextBox 43">
            <a:extLst>
              <a:ext uri="{FF2B5EF4-FFF2-40B4-BE49-F238E27FC236}">
                <a16:creationId xmlns:a16="http://schemas.microsoft.com/office/drawing/2014/main" id="{45F0E237-03DB-4C74-A143-321F3345B75E}"/>
              </a:ext>
            </a:extLst>
          </p:cNvPr>
          <p:cNvSpPr txBox="1"/>
          <p:nvPr/>
        </p:nvSpPr>
        <p:spPr>
          <a:xfrm>
            <a:off x="9148140" y="3136503"/>
            <a:ext cx="2522838" cy="2308324"/>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This tab is built for viewing the customer’s profile which will be including some metrics like Department visited, age, race, gender, Total amount they have paid, etc.</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I have added slicer of patient’s individual id to view profile as per every patient, patient’s race, patient gender for detailed analysis</a:t>
            </a:r>
          </a:p>
          <a:p>
            <a:pPr marL="171450" indent="-171450">
              <a:buFont typeface="Arial" panose="020B0604020202020204" pitchFamily="34" charset="0"/>
              <a:buChar char="•"/>
            </a:pPr>
            <a:endParaRPr lang="ko-KR" altLang="en-US" sz="1200" dirty="0">
              <a:solidFill>
                <a:schemeClr val="tx1">
                  <a:lumMod val="65000"/>
                  <a:lumOff val="35000"/>
                </a:schemeClr>
              </a:solidFill>
              <a:cs typeface="Arial" pitchFamily="34" charset="0"/>
            </a:endParaRPr>
          </a:p>
        </p:txBody>
      </p:sp>
      <p:sp>
        <p:nvSpPr>
          <p:cNvPr id="64" name="TextBox 63">
            <a:extLst>
              <a:ext uri="{FF2B5EF4-FFF2-40B4-BE49-F238E27FC236}">
                <a16:creationId xmlns:a16="http://schemas.microsoft.com/office/drawing/2014/main" id="{6F5DFFB5-B75E-EA49-606F-001D0A0CEF0C}"/>
              </a:ext>
            </a:extLst>
          </p:cNvPr>
          <p:cNvSpPr txBox="1"/>
          <p:nvPr/>
        </p:nvSpPr>
        <p:spPr>
          <a:xfrm>
            <a:off x="9472315" y="2345322"/>
            <a:ext cx="1856888"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Patient’s Tab</a:t>
            </a:r>
            <a:endParaRPr lang="en-IN" sz="2000" b="1" dirty="0">
              <a:solidFill>
                <a:schemeClr val="tx1"/>
              </a:solidFill>
            </a:endParaRPr>
          </a:p>
        </p:txBody>
      </p:sp>
      <p:pic>
        <p:nvPicPr>
          <p:cNvPr id="4" name="Picture 3">
            <a:extLst>
              <a:ext uri="{FF2B5EF4-FFF2-40B4-BE49-F238E27FC236}">
                <a16:creationId xmlns:a16="http://schemas.microsoft.com/office/drawing/2014/main" id="{B1BC15F2-B5B3-816D-A0E7-E82D2ED313A5}"/>
              </a:ext>
            </a:extLst>
          </p:cNvPr>
          <p:cNvPicPr>
            <a:picLocks noChangeAspect="1"/>
          </p:cNvPicPr>
          <p:nvPr/>
        </p:nvPicPr>
        <p:blipFill>
          <a:blip r:embed="rId2">
            <a:extLst>
              <a:ext uri="{28A0092B-C50C-407E-A947-70E740481C1C}">
                <a14:useLocalDpi xmlns:a14="http://schemas.microsoft.com/office/drawing/2010/main" val="0"/>
              </a:ext>
            </a:extLst>
          </a:blip>
          <a:srcRect l="4275" t="22222" r="31874" b="13889"/>
          <a:stretch/>
        </p:blipFill>
        <p:spPr>
          <a:xfrm>
            <a:off x="521022" y="1219200"/>
            <a:ext cx="8470578" cy="4686300"/>
          </a:xfrm>
          <a:prstGeom prst="rect">
            <a:avLst/>
          </a:prstGeom>
        </p:spPr>
      </p:pic>
    </p:spTree>
    <p:extLst>
      <p:ext uri="{BB962C8B-B14F-4D97-AF65-F5344CB8AC3E}">
        <p14:creationId xmlns:p14="http://schemas.microsoft.com/office/powerpoint/2010/main" val="73921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410B6B-6011-421E-B292-D2F9EB28C1AF}"/>
              </a:ext>
            </a:extLst>
          </p:cNvPr>
          <p:cNvGrpSpPr/>
          <p:nvPr/>
        </p:nvGrpSpPr>
        <p:grpSpPr>
          <a:xfrm>
            <a:off x="-652519" y="3762837"/>
            <a:ext cx="12969199" cy="2665260"/>
            <a:chOff x="-491345" y="1077822"/>
            <a:chExt cx="10267188" cy="2109978"/>
          </a:xfrm>
        </p:grpSpPr>
        <p:grpSp>
          <p:nvGrpSpPr>
            <p:cNvPr id="6" name="Group 5">
              <a:extLst>
                <a:ext uri="{FF2B5EF4-FFF2-40B4-BE49-F238E27FC236}">
                  <a16:creationId xmlns:a16="http://schemas.microsoft.com/office/drawing/2014/main" id="{C394E979-B09C-4577-A5F2-9EB206B59E10}"/>
                </a:ext>
              </a:extLst>
            </p:cNvPr>
            <p:cNvGrpSpPr/>
            <p:nvPr/>
          </p:nvGrpSpPr>
          <p:grpSpPr>
            <a:xfrm>
              <a:off x="-491345" y="1077822"/>
              <a:ext cx="10267188" cy="2109978"/>
              <a:chOff x="-491345" y="1077822"/>
              <a:chExt cx="10267188" cy="2109978"/>
            </a:xfrm>
          </p:grpSpPr>
          <p:pic>
            <p:nvPicPr>
              <p:cNvPr id="7" name="Picture 6">
                <a:extLst>
                  <a:ext uri="{FF2B5EF4-FFF2-40B4-BE49-F238E27FC236}">
                    <a16:creationId xmlns:a16="http://schemas.microsoft.com/office/drawing/2014/main" id="{B474E62D-6D21-44E1-B7B1-8BBFB010617E}"/>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8" name="Freeform: Shape 7">
                <a:extLst>
                  <a:ext uri="{FF2B5EF4-FFF2-40B4-BE49-F238E27FC236}">
                    <a16:creationId xmlns:a16="http://schemas.microsoft.com/office/drawing/2014/main" id="{D928CE9C-1948-44F3-A7A6-B5C4C2E28A46}"/>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dirty="0"/>
              </a:p>
            </p:txBody>
          </p:sp>
          <p:pic>
            <p:nvPicPr>
              <p:cNvPr id="9" name="Picture 8">
                <a:extLst>
                  <a:ext uri="{FF2B5EF4-FFF2-40B4-BE49-F238E27FC236}">
                    <a16:creationId xmlns:a16="http://schemas.microsoft.com/office/drawing/2014/main" id="{444CE9DF-B4F5-4E54-B1DD-04A2FB9CA5E5}"/>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10" name="Freeform: Shape 9">
                <a:extLst>
                  <a:ext uri="{FF2B5EF4-FFF2-40B4-BE49-F238E27FC236}">
                    <a16:creationId xmlns:a16="http://schemas.microsoft.com/office/drawing/2014/main" id="{5DE13F53-8EF6-4B38-99FF-9CB84A6B2EBF}"/>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11" name="Picture 10">
                <a:extLst>
                  <a:ext uri="{FF2B5EF4-FFF2-40B4-BE49-F238E27FC236}">
                    <a16:creationId xmlns:a16="http://schemas.microsoft.com/office/drawing/2014/main" id="{8404E05A-C550-48DC-AF23-091129FB9E93}"/>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2" name="Freeform: Shape 11">
                <a:extLst>
                  <a:ext uri="{FF2B5EF4-FFF2-40B4-BE49-F238E27FC236}">
                    <a16:creationId xmlns:a16="http://schemas.microsoft.com/office/drawing/2014/main" id="{3266C0E3-1F97-4E8A-BE13-09E8C68B1D30}"/>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3" name="Picture 12">
                <a:extLst>
                  <a:ext uri="{FF2B5EF4-FFF2-40B4-BE49-F238E27FC236}">
                    <a16:creationId xmlns:a16="http://schemas.microsoft.com/office/drawing/2014/main" id="{DD326577-A8A2-481E-B73B-DE69E270811B}"/>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4" name="Freeform: Shape 13">
                <a:extLst>
                  <a:ext uri="{FF2B5EF4-FFF2-40B4-BE49-F238E27FC236}">
                    <a16:creationId xmlns:a16="http://schemas.microsoft.com/office/drawing/2014/main" id="{0EDF3D62-F28A-44E5-ABCD-94F0110C155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5" name="Picture 14">
                <a:extLst>
                  <a:ext uri="{FF2B5EF4-FFF2-40B4-BE49-F238E27FC236}">
                    <a16:creationId xmlns:a16="http://schemas.microsoft.com/office/drawing/2014/main" id="{CE380E09-C093-4D1D-A08A-845BC9523EF6}"/>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6" name="Freeform: Shape 15">
                <a:extLst>
                  <a:ext uri="{FF2B5EF4-FFF2-40B4-BE49-F238E27FC236}">
                    <a16:creationId xmlns:a16="http://schemas.microsoft.com/office/drawing/2014/main" id="{DCF3A511-9611-4093-B594-6AE2F05BE879}"/>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7" name="Picture 16">
                <a:extLst>
                  <a:ext uri="{FF2B5EF4-FFF2-40B4-BE49-F238E27FC236}">
                    <a16:creationId xmlns:a16="http://schemas.microsoft.com/office/drawing/2014/main" id="{2F51158A-E743-48FC-8224-04B98F0CECE2}"/>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8" name="Freeform: Shape 17">
                <a:extLst>
                  <a:ext uri="{FF2B5EF4-FFF2-40B4-BE49-F238E27FC236}">
                    <a16:creationId xmlns:a16="http://schemas.microsoft.com/office/drawing/2014/main" id="{1992C31C-769C-4343-961C-733B5FE310C1}"/>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9" name="Picture 18">
                <a:extLst>
                  <a:ext uri="{FF2B5EF4-FFF2-40B4-BE49-F238E27FC236}">
                    <a16:creationId xmlns:a16="http://schemas.microsoft.com/office/drawing/2014/main" id="{69CFF72F-5045-4C23-9D3C-8504DD17011E}"/>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0" name="Freeform: Shape 19">
                <a:extLst>
                  <a:ext uri="{FF2B5EF4-FFF2-40B4-BE49-F238E27FC236}">
                    <a16:creationId xmlns:a16="http://schemas.microsoft.com/office/drawing/2014/main" id="{F38C6726-09E0-496A-8529-AFDF0C58F1CF}"/>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1" name="Picture 20">
                <a:extLst>
                  <a:ext uri="{FF2B5EF4-FFF2-40B4-BE49-F238E27FC236}">
                    <a16:creationId xmlns:a16="http://schemas.microsoft.com/office/drawing/2014/main" id="{22948EA9-DAD6-4BB2-A566-24B2D3CE3217}"/>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2" name="Freeform: Shape 21">
                <a:extLst>
                  <a:ext uri="{FF2B5EF4-FFF2-40B4-BE49-F238E27FC236}">
                    <a16:creationId xmlns:a16="http://schemas.microsoft.com/office/drawing/2014/main" id="{25EBC715-8A01-447B-964A-23145C52B0CB}"/>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3" name="Picture 22">
                <a:extLst>
                  <a:ext uri="{FF2B5EF4-FFF2-40B4-BE49-F238E27FC236}">
                    <a16:creationId xmlns:a16="http://schemas.microsoft.com/office/drawing/2014/main" id="{1D81EE9D-D152-4232-9D73-C3AB9943D9FA}"/>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24" name="Freeform: Shape 23">
                <a:extLst>
                  <a:ext uri="{FF2B5EF4-FFF2-40B4-BE49-F238E27FC236}">
                    <a16:creationId xmlns:a16="http://schemas.microsoft.com/office/drawing/2014/main" id="{C177518C-AC45-48B6-8670-ABF6FEDA4A9C}"/>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5" name="Picture 24">
                <a:extLst>
                  <a:ext uri="{FF2B5EF4-FFF2-40B4-BE49-F238E27FC236}">
                    <a16:creationId xmlns:a16="http://schemas.microsoft.com/office/drawing/2014/main" id="{EC41258C-6DBC-474E-95C3-8577E3B9BE98}"/>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6" name="Freeform: Shape 25">
                <a:extLst>
                  <a:ext uri="{FF2B5EF4-FFF2-40B4-BE49-F238E27FC236}">
                    <a16:creationId xmlns:a16="http://schemas.microsoft.com/office/drawing/2014/main" id="{F0AC16D1-7106-4E06-9F10-E08171AD3548}"/>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27" name="Picture 26">
                <a:extLst>
                  <a:ext uri="{FF2B5EF4-FFF2-40B4-BE49-F238E27FC236}">
                    <a16:creationId xmlns:a16="http://schemas.microsoft.com/office/drawing/2014/main" id="{87B65909-BFEA-4557-A8F7-1368CD7775DC}"/>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8" name="Freeform: Shape 27">
                <a:extLst>
                  <a:ext uri="{FF2B5EF4-FFF2-40B4-BE49-F238E27FC236}">
                    <a16:creationId xmlns:a16="http://schemas.microsoft.com/office/drawing/2014/main" id="{71F27F21-3210-4737-9FFC-A902445BB4B7}"/>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DCAEA2-8FB6-4956-9BA3-45DD62347B87}"/>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7780A0A-DCB2-4EF2-A847-4F54A38FCEA6}"/>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3622B21-3B6F-4407-8482-809005EA2ADD}"/>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61E8961-28AD-4CC1-83B6-6CC96EA62D9F}"/>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9281B8-AFE7-40CB-B94F-B556AFF30842}"/>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B7730AD-88C3-470D-95EE-6C592180BF8E}"/>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12EC327-9CE2-4E3E-995D-9523741564B3}"/>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64F6B07-D79E-40C5-9370-27572517835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142BC9D-D39A-498C-870F-CA011B16C9D5}"/>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76D3A2E-7DF4-4EED-8D92-6C36414E8717}"/>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66690D1-41D4-4E17-9F36-4685D44FD95E}"/>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BED3960-5180-4AAA-80BD-DB951F6087FF}"/>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32F97BE-7DF7-47A9-BBD0-3F612C6B8108}"/>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CBA1E20-2419-43C3-B456-E71DAB21F9CC}"/>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7A11D9-84D4-462F-B4C5-66115E6124A9}"/>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92FCEAB-A000-4946-943B-A214BDE3E562}"/>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521403E-7E4A-4D69-99E3-E970DE2EEEB7}"/>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60DA077-A86D-4C5E-A109-0CD4D25C15AC}"/>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E5E8354-4811-4A2B-B804-87E9E34AA435}"/>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8091443-1C9A-4177-A133-4E59C7496804}"/>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A171E5-2C42-425D-A986-C20E6895EC2A}"/>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0862ADA-C0A9-4A15-9EA8-24FF9446A7E3}"/>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72DF8A-B9C9-440C-8886-CF7F39063B84}"/>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E23715B-EFB6-463F-814D-367600B33C79}"/>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78FEBB-A3EA-4CC6-A652-1DCF74D5C81A}"/>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BEFF9F5-6376-41F2-8939-F8097772054D}"/>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9F6A752-08BD-46E4-B973-A81A6F32AC2E}"/>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6984086-B98C-4320-B1F9-30B281E4899B}"/>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FA6350A-81D4-4A1B-9D09-88766B50BAB0}"/>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58" name="Oval 50">
              <a:extLst>
                <a:ext uri="{FF2B5EF4-FFF2-40B4-BE49-F238E27FC236}">
                  <a16:creationId xmlns:a16="http://schemas.microsoft.com/office/drawing/2014/main" id="{0E6456BA-AC71-4096-83DA-EA702E023A85}"/>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Heart 17">
              <a:extLst>
                <a:ext uri="{FF2B5EF4-FFF2-40B4-BE49-F238E27FC236}">
                  <a16:creationId xmlns:a16="http://schemas.microsoft.com/office/drawing/2014/main" id="{6073EECC-4242-4E2B-B1F1-DE00F9AF9DC8}"/>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ounded Rectangle 25">
              <a:extLst>
                <a:ext uri="{FF2B5EF4-FFF2-40B4-BE49-F238E27FC236}">
                  <a16:creationId xmlns:a16="http://schemas.microsoft.com/office/drawing/2014/main" id="{11F58AA1-3539-4E8B-B0FB-7802210163F6}"/>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Chord 32">
              <a:extLst>
                <a:ext uri="{FF2B5EF4-FFF2-40B4-BE49-F238E27FC236}">
                  <a16:creationId xmlns:a16="http://schemas.microsoft.com/office/drawing/2014/main" id="{21A0C472-AAC4-49A9-948D-97723C0A5ADF}"/>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Rounded Rectangle 40">
              <a:extLst>
                <a:ext uri="{FF2B5EF4-FFF2-40B4-BE49-F238E27FC236}">
                  <a16:creationId xmlns:a16="http://schemas.microsoft.com/office/drawing/2014/main" id="{5820F5DC-6F22-43B6-9A5C-8EC86264E369}"/>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ounded Rectangle 17">
              <a:extLst>
                <a:ext uri="{FF2B5EF4-FFF2-40B4-BE49-F238E27FC236}">
                  <a16:creationId xmlns:a16="http://schemas.microsoft.com/office/drawing/2014/main" id="{5C3A7F7C-87B3-47C9-AC4C-2A684ED633DE}"/>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25">
              <a:extLst>
                <a:ext uri="{FF2B5EF4-FFF2-40B4-BE49-F238E27FC236}">
                  <a16:creationId xmlns:a16="http://schemas.microsoft.com/office/drawing/2014/main" id="{8A8A0221-2C80-4C4D-8D2D-E1EBBC66D5AA}"/>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Block Arc 20">
              <a:extLst>
                <a:ext uri="{FF2B5EF4-FFF2-40B4-BE49-F238E27FC236}">
                  <a16:creationId xmlns:a16="http://schemas.microsoft.com/office/drawing/2014/main" id="{D2A491B2-B970-4632-8510-227152B05F51}"/>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6" name="Trapezoid 28">
              <a:extLst>
                <a:ext uri="{FF2B5EF4-FFF2-40B4-BE49-F238E27FC236}">
                  <a16:creationId xmlns:a16="http://schemas.microsoft.com/office/drawing/2014/main" id="{9788695E-8B6F-48E1-A450-8299D4F5B266}"/>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8" name="Right Triangle 67">
            <a:extLst>
              <a:ext uri="{FF2B5EF4-FFF2-40B4-BE49-F238E27FC236}">
                <a16:creationId xmlns:a16="http://schemas.microsoft.com/office/drawing/2014/main" id="{61D906CB-6F00-4313-8BF4-8D6F73FCA564}"/>
              </a:ext>
            </a:extLst>
          </p:cNvPr>
          <p:cNvSpPr/>
          <p:nvPr/>
        </p:nvSpPr>
        <p:spPr>
          <a:xfrm>
            <a:off x="-13739" y="0"/>
            <a:ext cx="6520938" cy="6858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D23C1A-BE80-4BAB-9EFD-3E2A28811B74}"/>
              </a:ext>
            </a:extLst>
          </p:cNvPr>
          <p:cNvSpPr/>
          <p:nvPr/>
        </p:nvSpPr>
        <p:spPr>
          <a:xfrm>
            <a:off x="2593075" y="765885"/>
            <a:ext cx="9598777" cy="24020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691C40-340A-44BC-A6B3-C3A20A9ED913}"/>
              </a:ext>
            </a:extLst>
          </p:cNvPr>
          <p:cNvSpPr txBox="1"/>
          <p:nvPr/>
        </p:nvSpPr>
        <p:spPr>
          <a:xfrm>
            <a:off x="4730645" y="1371387"/>
            <a:ext cx="7729182" cy="1200329"/>
          </a:xfrm>
          <a:prstGeom prst="rect">
            <a:avLst/>
          </a:prstGeom>
          <a:noFill/>
        </p:spPr>
        <p:txBody>
          <a:bodyPr wrap="square" rtlCol="0" anchor="ctr">
            <a:spAutoFit/>
          </a:bodyPr>
          <a:lstStyle/>
          <a:p>
            <a:r>
              <a:rPr lang="en-US" altLang="ko-KR" sz="7200" b="1" dirty="0">
                <a:solidFill>
                  <a:schemeClr val="bg1"/>
                </a:solidFill>
                <a:cs typeface="Arial" pitchFamily="34" charset="0"/>
              </a:rPr>
              <a:t>Thank You</a:t>
            </a:r>
            <a:endParaRPr lang="ko-KR" altLang="en-US" sz="7200" b="1" dirty="0">
              <a:solidFill>
                <a:schemeClr val="bg1"/>
              </a:solidFill>
              <a:cs typeface="Arial" pitchFamily="34" charset="0"/>
            </a:endParaRPr>
          </a:p>
        </p:txBody>
      </p:sp>
      <p:pic>
        <p:nvPicPr>
          <p:cNvPr id="67" name="Picture 66">
            <a:extLst>
              <a:ext uri="{FF2B5EF4-FFF2-40B4-BE49-F238E27FC236}">
                <a16:creationId xmlns:a16="http://schemas.microsoft.com/office/drawing/2014/main" id="{4C91C44E-C33F-4769-9FF7-0DB270EAAB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69553" y="755210"/>
            <a:ext cx="3675239" cy="6110727"/>
          </a:xfrm>
          <a:prstGeom prst="rect">
            <a:avLst/>
          </a:prstGeom>
        </p:spPr>
      </p:pic>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B751A-4A41-5921-E133-28572905B7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B9A3B9B-7C29-5AF2-D0B7-6A4D0AFD0BA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10" b="99561" l="9961" r="89844">
                        <a14:foregroundMark x1="35645" y1="61786" x2="28320" y2="79502"/>
                        <a14:foregroundMark x1="30957" y1="52855" x2="23633" y2="66325"/>
                        <a14:foregroundMark x1="23633" y1="66325" x2="23340" y2="68960"/>
                        <a14:foregroundMark x1="27148" y1="54173" x2="21289" y2="68082"/>
                        <a14:foregroundMark x1="26563" y1="53734" x2="30273" y2="52709"/>
                        <a14:foregroundMark x1="40820" y1="48463" x2="46484" y2="55637"/>
                        <a14:foregroundMark x1="46484" y1="55637" x2="45508" y2="70425"/>
                        <a14:foregroundMark x1="45508" y1="70425" x2="45215" y2="71303"/>
                        <a14:foregroundMark x1="41895" y1="47584" x2="49023" y2="51245"/>
                        <a14:foregroundMark x1="49023" y1="51245" x2="51953" y2="61786"/>
                        <a14:foregroundMark x1="51953" y1="61786" x2="50000" y2="88580"/>
                        <a14:foregroundMark x1="50000" y1="88580" x2="46777" y2="90922"/>
                        <a14:foregroundMark x1="27344" y1="73646" x2="37012" y2="76281"/>
                        <a14:foregroundMark x1="37012" y1="76281" x2="38867" y2="74231"/>
                        <a14:foregroundMark x1="25195" y1="90776" x2="23730" y2="99561"/>
                      </a14:backgroundRemoval>
                    </a14:imgEffect>
                  </a14:imgLayer>
                </a14:imgProps>
              </a:ext>
              <a:ext uri="{28A0092B-C50C-407E-A947-70E740481C1C}">
                <a14:useLocalDpi xmlns:a14="http://schemas.microsoft.com/office/drawing/2010/main" val="0"/>
              </a:ext>
            </a:extLst>
          </a:blip>
          <a:srcRect l="13284" r="44447"/>
          <a:stretch/>
        </p:blipFill>
        <p:spPr>
          <a:xfrm>
            <a:off x="-108951" y="494845"/>
            <a:ext cx="4032431" cy="6363155"/>
          </a:xfrm>
          <a:prstGeom prst="rect">
            <a:avLst/>
          </a:prstGeom>
        </p:spPr>
      </p:pic>
      <p:sp>
        <p:nvSpPr>
          <p:cNvPr id="20" name="TextBox 19">
            <a:extLst>
              <a:ext uri="{FF2B5EF4-FFF2-40B4-BE49-F238E27FC236}">
                <a16:creationId xmlns:a16="http://schemas.microsoft.com/office/drawing/2014/main" id="{0166F091-BE94-F6B2-184F-48F0A0A19626}"/>
              </a:ext>
            </a:extLst>
          </p:cNvPr>
          <p:cNvSpPr txBox="1"/>
          <p:nvPr/>
        </p:nvSpPr>
        <p:spPr>
          <a:xfrm>
            <a:off x="3839505" y="2294284"/>
            <a:ext cx="6802414" cy="3339184"/>
          </a:xfrm>
          <a:prstGeom prst="rect">
            <a:avLst/>
          </a:prstGeom>
          <a:noFill/>
        </p:spPr>
        <p:txBody>
          <a:bodyPr wrap="square" rtlCol="0">
            <a:spAutoFit/>
          </a:bodyPr>
          <a:lstStyle/>
          <a:p>
            <a:pPr>
              <a:lnSpc>
                <a:spcPct val="107000"/>
              </a:lnSpc>
              <a:spcAft>
                <a:spcPts val="800"/>
              </a:spcAft>
            </a:pPr>
            <a:r>
              <a:rPr lang="en-IN" sz="18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 well-known healthcare facility, Columbia Asia Hospital is a shining example of patient-centered care and medical expertise. The hospital is well-known for its dedication to offering top-notch medical care and has a global presence in several nations. Modern infrastructure, state-of-the-art medical technology, and a staff of highly qualified and caring healthcare professionals define Columbia Asia. In order to address the many requirements of the communities it serves, the hospital's ethos is centered on providing complete and individualized healthcare solutions. Columbia Asia Hospital is committed to providing excellent medical care and promoting a healthy and prosperous society. It has achieved this by adopting a patient-centric approach.</a:t>
            </a:r>
          </a:p>
        </p:txBody>
      </p:sp>
      <p:grpSp>
        <p:nvGrpSpPr>
          <p:cNvPr id="11" name="Group 10">
            <a:extLst>
              <a:ext uri="{FF2B5EF4-FFF2-40B4-BE49-F238E27FC236}">
                <a16:creationId xmlns:a16="http://schemas.microsoft.com/office/drawing/2014/main" id="{84B61D7D-95DC-C382-FD68-A2ACBB0C717D}"/>
              </a:ext>
            </a:extLst>
          </p:cNvPr>
          <p:cNvGrpSpPr/>
          <p:nvPr/>
        </p:nvGrpSpPr>
        <p:grpSpPr>
          <a:xfrm>
            <a:off x="3690215" y="640030"/>
            <a:ext cx="4227165" cy="1454244"/>
            <a:chOff x="5560648" y="147542"/>
            <a:chExt cx="4227165" cy="1454244"/>
          </a:xfrm>
        </p:grpSpPr>
        <p:sp>
          <p:nvSpPr>
            <p:cNvPr id="118" name="TextBox 117">
              <a:extLst>
                <a:ext uri="{FF2B5EF4-FFF2-40B4-BE49-F238E27FC236}">
                  <a16:creationId xmlns:a16="http://schemas.microsoft.com/office/drawing/2014/main" id="{FF16D019-EA44-CFFB-A19A-011B615287BD}"/>
                </a:ext>
              </a:extLst>
            </p:cNvPr>
            <p:cNvSpPr txBox="1"/>
            <p:nvPr/>
          </p:nvSpPr>
          <p:spPr>
            <a:xfrm>
              <a:off x="5726990" y="147542"/>
              <a:ext cx="3027445" cy="1200329"/>
            </a:xfrm>
            <a:prstGeom prst="rect">
              <a:avLst/>
            </a:prstGeom>
            <a:noFill/>
          </p:spPr>
          <p:txBody>
            <a:bodyPr wrap="square" rtlCol="0" anchor="ctr">
              <a:spAutoFit/>
            </a:bodyPr>
            <a:lstStyle/>
            <a:p>
              <a:r>
                <a:rPr lang="en-US" altLang="ko-KR" sz="7200" dirty="0">
                  <a:solidFill>
                    <a:schemeClr val="bg1"/>
                  </a:solidFill>
                  <a:effectLst>
                    <a:outerShdw blurRad="38100" dist="38100" dir="2700000" algn="tl">
                      <a:srgbClr val="000000">
                        <a:alpha val="43137"/>
                      </a:srgbClr>
                    </a:outerShdw>
                  </a:effectLst>
                  <a:latin typeface="Franklin Gothic Heavy" panose="020B0903020102020204" pitchFamily="34" charset="0"/>
                  <a:cs typeface="Aharoni" panose="02010803020104030203" pitchFamily="2" charset="-79"/>
                </a:rPr>
                <a:t>About</a:t>
              </a:r>
            </a:p>
          </p:txBody>
        </p:sp>
        <p:sp>
          <p:nvSpPr>
            <p:cNvPr id="21" name="TextBox 20">
              <a:extLst>
                <a:ext uri="{FF2B5EF4-FFF2-40B4-BE49-F238E27FC236}">
                  <a16:creationId xmlns:a16="http://schemas.microsoft.com/office/drawing/2014/main" id="{BACC7C71-5866-9723-3DAC-D5893EC806A2}"/>
                </a:ext>
              </a:extLst>
            </p:cNvPr>
            <p:cNvSpPr txBox="1"/>
            <p:nvPr/>
          </p:nvSpPr>
          <p:spPr>
            <a:xfrm>
              <a:off x="5560648" y="1093955"/>
              <a:ext cx="4227165" cy="507831"/>
            </a:xfrm>
            <a:prstGeom prst="rect">
              <a:avLst/>
            </a:prstGeom>
            <a:noFill/>
          </p:spPr>
          <p:txBody>
            <a:bodyPr wrap="square" lIns="108000" rIns="108000" rtlCol="0">
              <a:spAutoFit/>
            </a:bodyPr>
            <a:lstStyle/>
            <a:p>
              <a:pPr algn="ctr"/>
              <a:r>
                <a:rPr lang="en-US" altLang="ko-KR" sz="2700" b="1" dirty="0">
                  <a:solidFill>
                    <a:schemeClr val="bg1"/>
                  </a:solidFill>
                  <a:effectLst>
                    <a:outerShdw blurRad="38100" dist="38100" dir="2700000" algn="tl">
                      <a:srgbClr val="000000">
                        <a:alpha val="43137"/>
                      </a:srgbClr>
                    </a:outerShdw>
                  </a:effectLst>
                  <a:cs typeface="Arial" pitchFamily="34" charset="0"/>
                </a:rPr>
                <a:t>Columbia Asia Hospital</a:t>
              </a:r>
              <a:endParaRPr lang="ko-KR" altLang="en-US" sz="2700" b="1" dirty="0">
                <a:solidFill>
                  <a:schemeClr val="bg1"/>
                </a:solidFill>
                <a:effectLst>
                  <a:outerShdw blurRad="38100" dist="38100" dir="2700000" algn="tl">
                    <a:srgbClr val="000000">
                      <a:alpha val="43137"/>
                    </a:srgbClr>
                  </a:outerShdw>
                </a:effectLst>
                <a:cs typeface="Arial" pitchFamily="34" charset="0"/>
              </a:endParaRPr>
            </a:p>
          </p:txBody>
        </p:sp>
      </p:grpSp>
    </p:spTree>
    <p:extLst>
      <p:ext uri="{BB962C8B-B14F-4D97-AF65-F5344CB8AC3E}">
        <p14:creationId xmlns:p14="http://schemas.microsoft.com/office/powerpoint/2010/main" val="2492949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DFFFF-7D7F-5317-8B37-3E68FA83C592}"/>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24ACBBD1-2771-F0BD-19F9-518BF11A9840}"/>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20C37D79-2AE2-E477-32A5-5482AD9ADF23}"/>
              </a:ext>
            </a:extLst>
          </p:cNvPr>
          <p:cNvSpPr txBox="1"/>
          <p:nvPr/>
        </p:nvSpPr>
        <p:spPr>
          <a:xfrm>
            <a:off x="4924533" y="613179"/>
            <a:ext cx="3603645" cy="923330"/>
          </a:xfrm>
          <a:prstGeom prst="rect">
            <a:avLst/>
          </a:prstGeom>
          <a:noFill/>
        </p:spPr>
        <p:txBody>
          <a:bodyPr wrap="square" rtlCol="0" anchor="ctr">
            <a:spAutoFit/>
          </a:bodyPr>
          <a:lstStyle/>
          <a:p>
            <a:r>
              <a:rPr lang="en-US" altLang="ko-KR" sz="5400" b="1" dirty="0">
                <a:solidFill>
                  <a:schemeClr val="bg1"/>
                </a:solidFill>
                <a:effectLst>
                  <a:outerShdw blurRad="38100" dist="38100" dir="2700000" algn="tl">
                    <a:srgbClr val="000000">
                      <a:alpha val="43137"/>
                    </a:srgbClr>
                  </a:outerShdw>
                </a:effectLst>
                <a:cs typeface="Arial" pitchFamily="34" charset="0"/>
              </a:rPr>
              <a:t>Summary</a:t>
            </a:r>
          </a:p>
        </p:txBody>
      </p:sp>
      <p:sp>
        <p:nvSpPr>
          <p:cNvPr id="33" name="Rectangle 32">
            <a:extLst>
              <a:ext uri="{FF2B5EF4-FFF2-40B4-BE49-F238E27FC236}">
                <a16:creationId xmlns:a16="http://schemas.microsoft.com/office/drawing/2014/main" id="{28E8202F-8292-1A85-70F0-A79F5291D1C9}"/>
              </a:ext>
            </a:extLst>
          </p:cNvPr>
          <p:cNvSpPr/>
          <p:nvPr/>
        </p:nvSpPr>
        <p:spPr>
          <a:xfrm>
            <a:off x="11770892"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a:extLst>
              <a:ext uri="{FF2B5EF4-FFF2-40B4-BE49-F238E27FC236}">
                <a16:creationId xmlns:a16="http://schemas.microsoft.com/office/drawing/2014/main" id="{1AD73174-39EA-434A-1117-EF63689ABEA6}"/>
              </a:ext>
            </a:extLst>
          </p:cNvPr>
          <p:cNvSpPr txBox="1"/>
          <p:nvPr/>
        </p:nvSpPr>
        <p:spPr>
          <a:xfrm>
            <a:off x="4924533" y="1673427"/>
            <a:ext cx="6524127" cy="4228273"/>
          </a:xfrm>
          <a:prstGeom prst="rect">
            <a:avLst/>
          </a:prstGeom>
          <a:noFill/>
        </p:spPr>
        <p:txBody>
          <a:bodyPr wrap="square">
            <a:spAutoFit/>
          </a:bodyPr>
          <a:lstStyle/>
          <a:p>
            <a:pPr>
              <a:lnSpc>
                <a:spcPct val="107000"/>
              </a:lnSpc>
              <a:spcAft>
                <a:spcPts val="800"/>
              </a:spcAft>
            </a:pPr>
            <a:r>
              <a:rPr lang="en-US" sz="18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 dataset from Columbia Asia Hospital was carefully analyzed and guaranteeing data integrity. We looked at popular departments, typical wait times, and patient groups' patterns of healthcare use. We looked at patient trends and determined many different types of aspects by using DAX functions. We looked at how wait times and satisfaction levels relate to one another, how departmental visits are affected by demographics, and how to handle discrimination complaints. We examined the General Practice department's profitability, waiting time variations, recommended discount assignment, and doctor shift alignments. We demonstrated our technical expertise in adding columns to Power Query using M-query and Power BI Gateway. The hospital's strategic decision-making, patient experience advancements, and operational improvements are informed by the insights obtained.</a:t>
            </a:r>
            <a:endParaRPr lang="en-IN" sz="18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168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AB09B06D-2249-1E76-07AF-21E15C6EE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871" y="1559782"/>
            <a:ext cx="4459282" cy="2875518"/>
          </a:xfrm>
          <a:prstGeom prst="rect">
            <a:avLst/>
          </a:prstGeom>
        </p:spPr>
      </p:pic>
      <p:sp>
        <p:nvSpPr>
          <p:cNvPr id="2" name="Text Placeholder 1">
            <a:extLst>
              <a:ext uri="{FF2B5EF4-FFF2-40B4-BE49-F238E27FC236}">
                <a16:creationId xmlns:a16="http://schemas.microsoft.com/office/drawing/2014/main" id="{1E8370F6-59B7-4E07-9325-B26DED4D92DE}"/>
              </a:ext>
            </a:extLst>
          </p:cNvPr>
          <p:cNvSpPr>
            <a:spLocks noGrp="1"/>
          </p:cNvSpPr>
          <p:nvPr>
            <p:ph type="body" sz="quarter" idx="10"/>
          </p:nvPr>
        </p:nvSpPr>
        <p:spPr/>
        <p:txBody>
          <a:bodyPr/>
          <a:lstStyle/>
          <a:p>
            <a:r>
              <a:rPr lang="en-US" sz="4400" b="1" dirty="0"/>
              <a:t>Analytical Approach and Tools</a:t>
            </a:r>
          </a:p>
        </p:txBody>
      </p:sp>
      <p:grpSp>
        <p:nvGrpSpPr>
          <p:cNvPr id="32" name="Group 31">
            <a:extLst>
              <a:ext uri="{FF2B5EF4-FFF2-40B4-BE49-F238E27FC236}">
                <a16:creationId xmlns:a16="http://schemas.microsoft.com/office/drawing/2014/main" id="{ED758414-9123-4797-9F67-CF161560AEB4}"/>
              </a:ext>
            </a:extLst>
          </p:cNvPr>
          <p:cNvGrpSpPr/>
          <p:nvPr/>
        </p:nvGrpSpPr>
        <p:grpSpPr>
          <a:xfrm>
            <a:off x="6257146" y="1383892"/>
            <a:ext cx="5189983" cy="719450"/>
            <a:chOff x="395534" y="3737445"/>
            <a:chExt cx="3972999" cy="719450"/>
          </a:xfrm>
        </p:grpSpPr>
        <p:sp>
          <p:nvSpPr>
            <p:cNvPr id="33" name="TextBox 32">
              <a:extLst>
                <a:ext uri="{FF2B5EF4-FFF2-40B4-BE49-F238E27FC236}">
                  <a16:creationId xmlns:a16="http://schemas.microsoft.com/office/drawing/2014/main" id="{A6AF788D-F3CF-46CF-8C19-1D1C8368EF0B}"/>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Data Transformation and Cleaning</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A4074108-01D8-4576-8308-3A580FDBFB8D}"/>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Used Power Query Editor in Power BI to transform and clean data. Handled missing values and inconsistencies to ensure data integrity.</a:t>
              </a:r>
            </a:p>
          </p:txBody>
        </p:sp>
      </p:grpSp>
      <p:grpSp>
        <p:nvGrpSpPr>
          <p:cNvPr id="35" name="Group 34">
            <a:extLst>
              <a:ext uri="{FF2B5EF4-FFF2-40B4-BE49-F238E27FC236}">
                <a16:creationId xmlns:a16="http://schemas.microsoft.com/office/drawing/2014/main" id="{69FE9866-38EC-4942-B491-94F45FC7D872}"/>
              </a:ext>
            </a:extLst>
          </p:cNvPr>
          <p:cNvGrpSpPr/>
          <p:nvPr/>
        </p:nvGrpSpPr>
        <p:grpSpPr>
          <a:xfrm>
            <a:off x="6257145" y="2182359"/>
            <a:ext cx="5406120" cy="719450"/>
            <a:chOff x="395534" y="3737445"/>
            <a:chExt cx="3972999" cy="719450"/>
          </a:xfrm>
        </p:grpSpPr>
        <p:sp>
          <p:nvSpPr>
            <p:cNvPr id="36" name="TextBox 35">
              <a:extLst>
                <a:ext uri="{FF2B5EF4-FFF2-40B4-BE49-F238E27FC236}">
                  <a16:creationId xmlns:a16="http://schemas.microsoft.com/office/drawing/2014/main" id="{90E61B07-0436-4442-97F0-53FEEBA09E1C}"/>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Power Query Editor</a:t>
              </a:r>
            </a:p>
          </p:txBody>
        </p:sp>
        <p:sp>
          <p:nvSpPr>
            <p:cNvPr id="37" name="TextBox 36">
              <a:extLst>
                <a:ext uri="{FF2B5EF4-FFF2-40B4-BE49-F238E27FC236}">
                  <a16:creationId xmlns:a16="http://schemas.microsoft.com/office/drawing/2014/main" id="{2CF3E624-44BF-4BB1-9D3A-F6BD5FCE383A}"/>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Used Power Query Editor to shape and clean the Data. Carried out tasks including sorting, filtering and merging to improve the quality of Dataset.</a:t>
              </a:r>
            </a:p>
          </p:txBody>
        </p:sp>
      </p:grpSp>
      <p:grpSp>
        <p:nvGrpSpPr>
          <p:cNvPr id="38" name="Group 37">
            <a:extLst>
              <a:ext uri="{FF2B5EF4-FFF2-40B4-BE49-F238E27FC236}">
                <a16:creationId xmlns:a16="http://schemas.microsoft.com/office/drawing/2014/main" id="{DC9972B5-FF59-498A-92F7-8E1443B1CB4B}"/>
              </a:ext>
            </a:extLst>
          </p:cNvPr>
          <p:cNvGrpSpPr/>
          <p:nvPr/>
        </p:nvGrpSpPr>
        <p:grpSpPr>
          <a:xfrm>
            <a:off x="6257145" y="2984535"/>
            <a:ext cx="5189983" cy="719450"/>
            <a:chOff x="395534" y="3737445"/>
            <a:chExt cx="3972999" cy="719450"/>
          </a:xfrm>
        </p:grpSpPr>
        <p:sp>
          <p:nvSpPr>
            <p:cNvPr id="39" name="TextBox 38">
              <a:extLst>
                <a:ext uri="{FF2B5EF4-FFF2-40B4-BE49-F238E27FC236}">
                  <a16:creationId xmlns:a16="http://schemas.microsoft.com/office/drawing/2014/main" id="{E0451177-8A84-4478-8BBE-827641BBB721}"/>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DAX Functions</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DC8E7BA3-1142-4CD1-B9EC-E93EDD0CA4E1}"/>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Employed DAX Functions for numerical measurements, such as Average, Sum, IF, IFBlank, Calculate, Switch, Max, Count.</a:t>
              </a:r>
            </a:p>
          </p:txBody>
        </p:sp>
      </p:grpSp>
      <p:grpSp>
        <p:nvGrpSpPr>
          <p:cNvPr id="41" name="Group 40">
            <a:extLst>
              <a:ext uri="{FF2B5EF4-FFF2-40B4-BE49-F238E27FC236}">
                <a16:creationId xmlns:a16="http://schemas.microsoft.com/office/drawing/2014/main" id="{86F50E4D-65C9-4B1A-9887-A0594D5519D3}"/>
              </a:ext>
            </a:extLst>
          </p:cNvPr>
          <p:cNvGrpSpPr/>
          <p:nvPr/>
        </p:nvGrpSpPr>
        <p:grpSpPr>
          <a:xfrm>
            <a:off x="6257145" y="3780385"/>
            <a:ext cx="5189984" cy="913785"/>
            <a:chOff x="395533" y="3727776"/>
            <a:chExt cx="3973000" cy="913785"/>
          </a:xfrm>
        </p:grpSpPr>
        <p:sp>
          <p:nvSpPr>
            <p:cNvPr id="42" name="TextBox 41">
              <a:extLst>
                <a:ext uri="{FF2B5EF4-FFF2-40B4-BE49-F238E27FC236}">
                  <a16:creationId xmlns:a16="http://schemas.microsoft.com/office/drawing/2014/main" id="{7AA12E42-C79B-4DD0-80CD-3FE8F5C9DB2F}"/>
                </a:ext>
              </a:extLst>
            </p:cNvPr>
            <p:cNvSpPr txBox="1"/>
            <p:nvPr/>
          </p:nvSpPr>
          <p:spPr>
            <a:xfrm>
              <a:off x="395533" y="3727776"/>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Visualizations</a:t>
              </a:r>
            </a:p>
          </p:txBody>
        </p:sp>
        <p:sp>
          <p:nvSpPr>
            <p:cNvPr id="43" name="TextBox 42">
              <a:extLst>
                <a:ext uri="{FF2B5EF4-FFF2-40B4-BE49-F238E27FC236}">
                  <a16:creationId xmlns:a16="http://schemas.microsoft.com/office/drawing/2014/main" id="{4984A739-EC24-48F4-8717-BDE80F6611C8}"/>
                </a:ext>
              </a:extLst>
            </p:cNvPr>
            <p:cNvSpPr txBox="1"/>
            <p:nvPr/>
          </p:nvSpPr>
          <p:spPr>
            <a:xfrm>
              <a:off x="395536" y="3995230"/>
              <a:ext cx="397299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Created interactive dashboards and reports using Power BI's visualizations. Implemented charts, tables, and tabular views for effective data presentation.</a:t>
              </a:r>
            </a:p>
          </p:txBody>
        </p:sp>
      </p:grpSp>
      <p:grpSp>
        <p:nvGrpSpPr>
          <p:cNvPr id="44" name="Group 43">
            <a:extLst>
              <a:ext uri="{FF2B5EF4-FFF2-40B4-BE49-F238E27FC236}">
                <a16:creationId xmlns:a16="http://schemas.microsoft.com/office/drawing/2014/main" id="{63D69D2C-2C5C-4094-9074-615834492661}"/>
              </a:ext>
            </a:extLst>
          </p:cNvPr>
          <p:cNvGrpSpPr/>
          <p:nvPr/>
        </p:nvGrpSpPr>
        <p:grpSpPr>
          <a:xfrm>
            <a:off x="5904174" y="1379493"/>
            <a:ext cx="301202" cy="301202"/>
            <a:chOff x="4972700" y="3925047"/>
            <a:chExt cx="391388" cy="391388"/>
          </a:xfrm>
          <a:solidFill>
            <a:srgbClr val="FAB117"/>
          </a:solidFill>
        </p:grpSpPr>
        <p:sp>
          <p:nvSpPr>
            <p:cNvPr id="45" name="Oval 44">
              <a:extLst>
                <a:ext uri="{FF2B5EF4-FFF2-40B4-BE49-F238E27FC236}">
                  <a16:creationId xmlns:a16="http://schemas.microsoft.com/office/drawing/2014/main" id="{B4A87FDC-EB25-42C6-BD68-E12C2A44AB24}"/>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Chevron 46">
              <a:extLst>
                <a:ext uri="{FF2B5EF4-FFF2-40B4-BE49-F238E27FC236}">
                  <a16:creationId xmlns:a16="http://schemas.microsoft.com/office/drawing/2014/main" id="{180CE9FB-D1CE-4391-B949-BEC4960323D0}"/>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50" name="Rounded Rectangle 17">
            <a:extLst>
              <a:ext uri="{FF2B5EF4-FFF2-40B4-BE49-F238E27FC236}">
                <a16:creationId xmlns:a16="http://schemas.microsoft.com/office/drawing/2014/main" id="{31356F7C-085B-460B-BD98-EA69AC6042B6}"/>
              </a:ext>
            </a:extLst>
          </p:cNvPr>
          <p:cNvSpPr>
            <a:spLocks noChangeAspect="1"/>
          </p:cNvSpPr>
          <p:nvPr/>
        </p:nvSpPr>
        <p:spPr>
          <a:xfrm>
            <a:off x="4386432" y="4975343"/>
            <a:ext cx="271448" cy="431894"/>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2" name="Group 51">
            <a:extLst>
              <a:ext uri="{FF2B5EF4-FFF2-40B4-BE49-F238E27FC236}">
                <a16:creationId xmlns:a16="http://schemas.microsoft.com/office/drawing/2014/main" id="{CDC6B6A8-86E4-A35A-EAF1-0810D6B0CAAE}"/>
              </a:ext>
            </a:extLst>
          </p:cNvPr>
          <p:cNvGrpSpPr/>
          <p:nvPr/>
        </p:nvGrpSpPr>
        <p:grpSpPr>
          <a:xfrm>
            <a:off x="6257145" y="4753481"/>
            <a:ext cx="5736236" cy="913785"/>
            <a:chOff x="395533" y="3727776"/>
            <a:chExt cx="3973000" cy="913785"/>
          </a:xfrm>
        </p:grpSpPr>
        <p:sp>
          <p:nvSpPr>
            <p:cNvPr id="53" name="TextBox 52">
              <a:extLst>
                <a:ext uri="{FF2B5EF4-FFF2-40B4-BE49-F238E27FC236}">
                  <a16:creationId xmlns:a16="http://schemas.microsoft.com/office/drawing/2014/main" id="{611B416F-F3E3-2D59-4FF9-F46D85387718}"/>
                </a:ext>
              </a:extLst>
            </p:cNvPr>
            <p:cNvSpPr txBox="1"/>
            <p:nvPr/>
          </p:nvSpPr>
          <p:spPr>
            <a:xfrm>
              <a:off x="395533" y="3727776"/>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Strategic Decision-Making</a:t>
              </a:r>
            </a:p>
          </p:txBody>
        </p:sp>
        <p:sp>
          <p:nvSpPr>
            <p:cNvPr id="54" name="TextBox 53">
              <a:extLst>
                <a:ext uri="{FF2B5EF4-FFF2-40B4-BE49-F238E27FC236}">
                  <a16:creationId xmlns:a16="http://schemas.microsoft.com/office/drawing/2014/main" id="{309674C2-CE1D-05A8-2708-0ED4004F42F0}"/>
                </a:ext>
              </a:extLst>
            </p:cNvPr>
            <p:cNvSpPr txBox="1"/>
            <p:nvPr/>
          </p:nvSpPr>
          <p:spPr>
            <a:xfrm>
              <a:off x="395536" y="3995230"/>
              <a:ext cx="397299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Helped with strategic decision-making by offering useful insights and conducting patient demographic analysis. Computed departmental revenues and average waiting times using DAX tools.</a:t>
              </a:r>
            </a:p>
          </p:txBody>
        </p:sp>
      </p:grpSp>
      <p:grpSp>
        <p:nvGrpSpPr>
          <p:cNvPr id="66" name="Group 65">
            <a:extLst>
              <a:ext uri="{FF2B5EF4-FFF2-40B4-BE49-F238E27FC236}">
                <a16:creationId xmlns:a16="http://schemas.microsoft.com/office/drawing/2014/main" id="{5BDC027E-18EB-18D9-ECE3-EE5058005C79}"/>
              </a:ext>
            </a:extLst>
          </p:cNvPr>
          <p:cNvGrpSpPr/>
          <p:nvPr/>
        </p:nvGrpSpPr>
        <p:grpSpPr>
          <a:xfrm>
            <a:off x="5900164" y="2170257"/>
            <a:ext cx="301202" cy="301202"/>
            <a:chOff x="4972700" y="3925047"/>
            <a:chExt cx="391388" cy="391388"/>
          </a:xfrm>
          <a:solidFill>
            <a:srgbClr val="FAB117"/>
          </a:solidFill>
        </p:grpSpPr>
        <p:sp>
          <p:nvSpPr>
            <p:cNvPr id="67" name="Oval 66">
              <a:extLst>
                <a:ext uri="{FF2B5EF4-FFF2-40B4-BE49-F238E27FC236}">
                  <a16:creationId xmlns:a16="http://schemas.microsoft.com/office/drawing/2014/main" id="{4CEA8D92-C48C-704C-925F-59F569C44BA9}"/>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68" name="Chevron 46">
              <a:extLst>
                <a:ext uri="{FF2B5EF4-FFF2-40B4-BE49-F238E27FC236}">
                  <a16:creationId xmlns:a16="http://schemas.microsoft.com/office/drawing/2014/main" id="{93CE8B18-A9AE-8372-473D-861E3BD0166D}"/>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69" name="Group 68">
            <a:extLst>
              <a:ext uri="{FF2B5EF4-FFF2-40B4-BE49-F238E27FC236}">
                <a16:creationId xmlns:a16="http://schemas.microsoft.com/office/drawing/2014/main" id="{626D4EC8-8972-8825-F037-83B16F7C4BFA}"/>
              </a:ext>
            </a:extLst>
          </p:cNvPr>
          <p:cNvGrpSpPr/>
          <p:nvPr/>
        </p:nvGrpSpPr>
        <p:grpSpPr>
          <a:xfrm>
            <a:off x="5897706" y="2992533"/>
            <a:ext cx="301202" cy="301202"/>
            <a:chOff x="4972700" y="3925047"/>
            <a:chExt cx="391388" cy="391388"/>
          </a:xfrm>
          <a:solidFill>
            <a:srgbClr val="FAB117"/>
          </a:solidFill>
        </p:grpSpPr>
        <p:sp>
          <p:nvSpPr>
            <p:cNvPr id="70" name="Oval 69">
              <a:extLst>
                <a:ext uri="{FF2B5EF4-FFF2-40B4-BE49-F238E27FC236}">
                  <a16:creationId xmlns:a16="http://schemas.microsoft.com/office/drawing/2014/main" id="{FEC7152F-8483-0E04-DBF6-24299E457E16}"/>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1" name="Chevron 46">
              <a:extLst>
                <a:ext uri="{FF2B5EF4-FFF2-40B4-BE49-F238E27FC236}">
                  <a16:creationId xmlns:a16="http://schemas.microsoft.com/office/drawing/2014/main" id="{64225469-8A59-0F2F-5AA9-F2B5FD9D0536}"/>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72" name="Group 71">
            <a:extLst>
              <a:ext uri="{FF2B5EF4-FFF2-40B4-BE49-F238E27FC236}">
                <a16:creationId xmlns:a16="http://schemas.microsoft.com/office/drawing/2014/main" id="{5DF4325C-5407-353B-0825-BEB0C475D75B}"/>
              </a:ext>
            </a:extLst>
          </p:cNvPr>
          <p:cNvGrpSpPr/>
          <p:nvPr/>
        </p:nvGrpSpPr>
        <p:grpSpPr>
          <a:xfrm>
            <a:off x="5906244" y="3768283"/>
            <a:ext cx="301202" cy="301202"/>
            <a:chOff x="4972700" y="3925047"/>
            <a:chExt cx="391388" cy="391388"/>
          </a:xfrm>
          <a:solidFill>
            <a:srgbClr val="FAB117"/>
          </a:solidFill>
        </p:grpSpPr>
        <p:sp>
          <p:nvSpPr>
            <p:cNvPr id="73" name="Oval 72">
              <a:extLst>
                <a:ext uri="{FF2B5EF4-FFF2-40B4-BE49-F238E27FC236}">
                  <a16:creationId xmlns:a16="http://schemas.microsoft.com/office/drawing/2014/main" id="{E1A40209-3421-E283-9600-9938A9A093DA}"/>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4" name="Chevron 46">
              <a:extLst>
                <a:ext uri="{FF2B5EF4-FFF2-40B4-BE49-F238E27FC236}">
                  <a16:creationId xmlns:a16="http://schemas.microsoft.com/office/drawing/2014/main" id="{A7632278-2599-AC37-F5EA-E46074F7FB88}"/>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75" name="Group 74">
            <a:extLst>
              <a:ext uri="{FF2B5EF4-FFF2-40B4-BE49-F238E27FC236}">
                <a16:creationId xmlns:a16="http://schemas.microsoft.com/office/drawing/2014/main" id="{9082CDE6-10B1-DEB7-546D-F3C3B1F32E23}"/>
              </a:ext>
            </a:extLst>
          </p:cNvPr>
          <p:cNvGrpSpPr/>
          <p:nvPr/>
        </p:nvGrpSpPr>
        <p:grpSpPr>
          <a:xfrm>
            <a:off x="5904174" y="4738215"/>
            <a:ext cx="301202" cy="301202"/>
            <a:chOff x="4972700" y="3925047"/>
            <a:chExt cx="391388" cy="391388"/>
          </a:xfrm>
          <a:solidFill>
            <a:srgbClr val="FAB117"/>
          </a:solidFill>
        </p:grpSpPr>
        <p:sp>
          <p:nvSpPr>
            <p:cNvPr id="76" name="Oval 75">
              <a:extLst>
                <a:ext uri="{FF2B5EF4-FFF2-40B4-BE49-F238E27FC236}">
                  <a16:creationId xmlns:a16="http://schemas.microsoft.com/office/drawing/2014/main" id="{83730FE3-9B3C-B77B-E110-AA2865EE3E14}"/>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7" name="Chevron 46">
              <a:extLst>
                <a:ext uri="{FF2B5EF4-FFF2-40B4-BE49-F238E27FC236}">
                  <a16:creationId xmlns:a16="http://schemas.microsoft.com/office/drawing/2014/main" id="{1FA55FCA-D7A4-2C04-024E-CA3590D24E3C}"/>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pic>
        <p:nvPicPr>
          <p:cNvPr id="84" name="Picture 83">
            <a:extLst>
              <a:ext uri="{FF2B5EF4-FFF2-40B4-BE49-F238E27FC236}">
                <a16:creationId xmlns:a16="http://schemas.microsoft.com/office/drawing/2014/main" id="{A9DCCA7E-E466-F16B-9C74-F12053693A57}"/>
              </a:ext>
            </a:extLst>
          </p:cNvPr>
          <p:cNvPicPr>
            <a:picLocks noChangeAspect="1"/>
          </p:cNvPicPr>
          <p:nvPr/>
        </p:nvPicPr>
        <p:blipFill rotWithShape="1">
          <a:blip r:embed="rId3"/>
          <a:srcRect l="15846" t="18453" r="15139" b="22809"/>
          <a:stretch/>
        </p:blipFill>
        <p:spPr>
          <a:xfrm rot="478398">
            <a:off x="104134" y="4012660"/>
            <a:ext cx="3452327" cy="14820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0421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E442CD5-E887-4BC0-A447-2C9BD87CCF6D}"/>
              </a:ext>
            </a:extLst>
          </p:cNvPr>
          <p:cNvSpPr txBox="1"/>
          <p:nvPr/>
        </p:nvSpPr>
        <p:spPr>
          <a:xfrm>
            <a:off x="6570285" y="58139"/>
            <a:ext cx="4764119" cy="1692771"/>
          </a:xfrm>
          <a:prstGeom prst="rect">
            <a:avLst/>
          </a:prstGeom>
          <a:noFill/>
        </p:spPr>
        <p:txBody>
          <a:bodyPr wrap="square" rtlCol="0" anchor="ctr">
            <a:spAutoFit/>
          </a:bodyPr>
          <a:lstStyle/>
          <a:p>
            <a:pPr algn="r"/>
            <a:r>
              <a:rPr lang="en-US" altLang="ko-KR" sz="5200" b="1" dirty="0">
                <a:solidFill>
                  <a:schemeClr val="tx1">
                    <a:lumMod val="85000"/>
                    <a:lumOff val="15000"/>
                  </a:schemeClr>
                </a:solidFill>
                <a:latin typeface="+mj-lt"/>
                <a:cs typeface="Arial" pitchFamily="34" charset="0"/>
              </a:rPr>
              <a:t>Total </a:t>
            </a:r>
            <a:r>
              <a:rPr lang="en-US" altLang="ko-KR" sz="5200" b="1" dirty="0">
                <a:solidFill>
                  <a:schemeClr val="accent1"/>
                </a:solidFill>
                <a:latin typeface="+mj-lt"/>
                <a:cs typeface="Arial" pitchFamily="34" charset="0"/>
              </a:rPr>
              <a:t>Visits </a:t>
            </a:r>
            <a:r>
              <a:rPr lang="en-US" altLang="ko-KR" sz="5200" b="1" dirty="0">
                <a:latin typeface="+mj-lt"/>
                <a:cs typeface="Arial" pitchFamily="34" charset="0"/>
              </a:rPr>
              <a:t>by Department</a:t>
            </a:r>
          </a:p>
        </p:txBody>
      </p:sp>
      <p:sp>
        <p:nvSpPr>
          <p:cNvPr id="10" name="TextBox 9">
            <a:extLst>
              <a:ext uri="{FF2B5EF4-FFF2-40B4-BE49-F238E27FC236}">
                <a16:creationId xmlns:a16="http://schemas.microsoft.com/office/drawing/2014/main" id="{8D72BA6E-74BB-4688-8A62-81E65D827717}"/>
              </a:ext>
            </a:extLst>
          </p:cNvPr>
          <p:cNvSpPr txBox="1"/>
          <p:nvPr/>
        </p:nvSpPr>
        <p:spPr>
          <a:xfrm>
            <a:off x="5294984" y="4842447"/>
            <a:ext cx="6039420" cy="138499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distribution of patient visits across the various departments can be seen in the bar chart, which makes the following visit counts visible: With 7.2k visits, general practice is the most popular, followed by orthopedics (1.0k), physiotherapy (0.3k), cardiology (0.2k), neurology (0.2k), gastroenterology (0.2k), and Renal (0.1k). With General Practice getting the most visits and Orthopedics coming in second, this graph clearly illustrates the relative popularity of each department and offers insightful information for the hospital's resource allocation and strategic planning. </a:t>
            </a:r>
            <a:endParaRPr lang="ko-KR" altLang="en-US" sz="1200" dirty="0">
              <a:solidFill>
                <a:schemeClr val="tx1">
                  <a:lumMod val="75000"/>
                  <a:lumOff val="25000"/>
                </a:schemeClr>
              </a:solidFill>
              <a:cs typeface="Arial" pitchFamily="34" charset="0"/>
            </a:endParaRPr>
          </a:p>
        </p:txBody>
      </p:sp>
      <p:pic>
        <p:nvPicPr>
          <p:cNvPr id="4" name="Picture 3">
            <a:extLst>
              <a:ext uri="{FF2B5EF4-FFF2-40B4-BE49-F238E27FC236}">
                <a16:creationId xmlns:a16="http://schemas.microsoft.com/office/drawing/2014/main" id="{7C5C8BCF-9BFC-4888-4E3A-53B5E5510D65}"/>
              </a:ext>
            </a:extLst>
          </p:cNvPr>
          <p:cNvPicPr>
            <a:picLocks noChangeAspect="1"/>
          </p:cNvPicPr>
          <p:nvPr/>
        </p:nvPicPr>
        <p:blipFill>
          <a:blip r:embed="rId2">
            <a:extLst>
              <a:ext uri="{28A0092B-C50C-407E-A947-70E740481C1C}">
                <a14:useLocalDpi xmlns:a14="http://schemas.microsoft.com/office/drawing/2010/main" val="0"/>
              </a:ext>
            </a:extLst>
          </a:blip>
          <a:srcRect l="4922" t="24028" r="68125" b="45416"/>
          <a:stretch/>
        </p:blipFill>
        <p:spPr>
          <a:xfrm>
            <a:off x="6438900" y="1809049"/>
            <a:ext cx="4895504" cy="2848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7452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32717" y="319741"/>
            <a:ext cx="4459706" cy="724247"/>
          </a:xfrm>
        </p:spPr>
        <p:txBody>
          <a:bodyPr>
            <a:normAutofit fontScale="85000" lnSpcReduction="10000"/>
          </a:bodyPr>
          <a:lstStyle/>
          <a:p>
            <a:r>
              <a:rPr lang="en-US" b="1" dirty="0"/>
              <a:t>Total Revenue</a:t>
            </a:r>
          </a:p>
        </p:txBody>
      </p:sp>
      <p:sp>
        <p:nvSpPr>
          <p:cNvPr id="4" name="TextBox 3">
            <a:extLst>
              <a:ext uri="{FF2B5EF4-FFF2-40B4-BE49-F238E27FC236}">
                <a16:creationId xmlns:a16="http://schemas.microsoft.com/office/drawing/2014/main" id="{D75B3417-6E0A-9D6F-F2A4-BAD051873C33}"/>
              </a:ext>
            </a:extLst>
          </p:cNvPr>
          <p:cNvSpPr txBox="1"/>
          <p:nvPr/>
        </p:nvSpPr>
        <p:spPr>
          <a:xfrm>
            <a:off x="1142472" y="1709519"/>
            <a:ext cx="3739992"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chemeClr val="accent1"/>
                </a:solidFill>
                <a:cs typeface="Arial" pitchFamily="34" charset="0"/>
              </a:rPr>
              <a:t>Overall Revenue Earned</a:t>
            </a:r>
            <a:endParaRPr lang="en-IN" sz="2400" b="1" dirty="0"/>
          </a:p>
        </p:txBody>
      </p:sp>
      <p:sp>
        <p:nvSpPr>
          <p:cNvPr id="7" name="TextBox 6">
            <a:extLst>
              <a:ext uri="{FF2B5EF4-FFF2-40B4-BE49-F238E27FC236}">
                <a16:creationId xmlns:a16="http://schemas.microsoft.com/office/drawing/2014/main" id="{E0108383-19B3-E647-3920-A0D9E499A560}"/>
              </a:ext>
            </a:extLst>
          </p:cNvPr>
          <p:cNvSpPr txBox="1"/>
          <p:nvPr/>
        </p:nvSpPr>
        <p:spPr>
          <a:xfrm>
            <a:off x="1142472" y="2355567"/>
            <a:ext cx="1835929"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b="1" dirty="0"/>
              <a:t>$509.3M</a:t>
            </a:r>
            <a:endParaRPr lang="en-IN" sz="3200" b="1" dirty="0"/>
          </a:p>
        </p:txBody>
      </p:sp>
      <p:pic>
        <p:nvPicPr>
          <p:cNvPr id="81" name="Picture 80">
            <a:extLst>
              <a:ext uri="{FF2B5EF4-FFF2-40B4-BE49-F238E27FC236}">
                <a16:creationId xmlns:a16="http://schemas.microsoft.com/office/drawing/2014/main" id="{F5FC7B95-74C5-CDE6-C4BE-F29DC8FD192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7525" t="21321" r="13438" b="7427"/>
          <a:stretch/>
        </p:blipFill>
        <p:spPr>
          <a:xfrm>
            <a:off x="1142472" y="3298382"/>
            <a:ext cx="3155460" cy="2206773"/>
          </a:xfrm>
          <a:prstGeom prst="rect">
            <a:avLst/>
          </a:prstGeom>
        </p:spPr>
      </p:pic>
      <p:sp>
        <p:nvSpPr>
          <p:cNvPr id="84" name="TextBox 83">
            <a:extLst>
              <a:ext uri="{FF2B5EF4-FFF2-40B4-BE49-F238E27FC236}">
                <a16:creationId xmlns:a16="http://schemas.microsoft.com/office/drawing/2014/main" id="{9F07D138-D3F2-87B8-F25B-F6E0BDC3F769}"/>
              </a:ext>
            </a:extLst>
          </p:cNvPr>
          <p:cNvSpPr txBox="1"/>
          <p:nvPr/>
        </p:nvSpPr>
        <p:spPr>
          <a:xfrm>
            <a:off x="5512297" y="4188240"/>
            <a:ext cx="5560251"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departmental revenue appears in a column chart that highlights significant contributions. With $172.9M, Orthopedics is the largest, closely followed by General Practice at $164.1M. Contributions from cardiology and neurology are $73M and $68.4M, respectively. Gastroenterology, physiotherapy, and renal come next with $17M, $9.8M, and $5M, respectively. Within the hospital, this succinct depiction facilitates resource allocation and strategic decision-making.</a:t>
            </a:r>
            <a:endParaRPr lang="ko-KR" altLang="en-US" sz="1200" dirty="0">
              <a:solidFill>
                <a:schemeClr val="tx1">
                  <a:lumMod val="75000"/>
                  <a:lumOff val="25000"/>
                </a:schemeClr>
              </a:solidFill>
              <a:cs typeface="Arial" pitchFamily="34" charset="0"/>
            </a:endParaRPr>
          </a:p>
        </p:txBody>
      </p:sp>
      <p:pic>
        <p:nvPicPr>
          <p:cNvPr id="5" name="Picture 4">
            <a:extLst>
              <a:ext uri="{FF2B5EF4-FFF2-40B4-BE49-F238E27FC236}">
                <a16:creationId xmlns:a16="http://schemas.microsoft.com/office/drawing/2014/main" id="{AA9ED056-7C49-A1FA-1876-87FB199116CC}"/>
              </a:ext>
            </a:extLst>
          </p:cNvPr>
          <p:cNvPicPr>
            <a:picLocks noChangeAspect="1"/>
          </p:cNvPicPr>
          <p:nvPr/>
        </p:nvPicPr>
        <p:blipFill>
          <a:blip r:embed="rId4">
            <a:extLst>
              <a:ext uri="{28A0092B-C50C-407E-A947-70E740481C1C}">
                <a14:useLocalDpi xmlns:a14="http://schemas.microsoft.com/office/drawing/2010/main" val="0"/>
              </a:ext>
            </a:extLst>
          </a:blip>
          <a:srcRect l="4118" t="55695" r="70000" b="15833"/>
          <a:stretch/>
        </p:blipFill>
        <p:spPr>
          <a:xfrm>
            <a:off x="5758772" y="1284765"/>
            <a:ext cx="5067300" cy="2551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0558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82928-548C-43FA-7499-BE5FB760B38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18F0BE-EA76-C50B-FAAB-CB40B0838475}"/>
              </a:ext>
            </a:extLst>
          </p:cNvPr>
          <p:cNvSpPr/>
          <p:nvPr/>
        </p:nvSpPr>
        <p:spPr>
          <a:xfrm>
            <a:off x="165" y="3742902"/>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7CBAD88-3CB7-6024-3361-F18F038E91C1}"/>
              </a:ext>
            </a:extLst>
          </p:cNvPr>
          <p:cNvSpPr/>
          <p:nvPr/>
        </p:nvSpPr>
        <p:spPr>
          <a:xfrm>
            <a:off x="165" y="0"/>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4858196-AAE0-6FBD-4931-F81A317FCFA2}"/>
              </a:ext>
            </a:extLst>
          </p:cNvPr>
          <p:cNvSpPr txBox="1"/>
          <p:nvPr/>
        </p:nvSpPr>
        <p:spPr>
          <a:xfrm>
            <a:off x="2728271" y="115983"/>
            <a:ext cx="6735458" cy="923330"/>
          </a:xfrm>
          <a:prstGeom prst="rect">
            <a:avLst/>
          </a:prstGeom>
          <a:noFill/>
        </p:spPr>
        <p:txBody>
          <a:bodyPr wrap="square" rtlCol="0" anchor="ctr">
            <a:spAutoFit/>
          </a:bodyPr>
          <a:lstStyle/>
          <a:p>
            <a:pPr algn="ctr"/>
            <a:r>
              <a:rPr lang="en-US" altLang="ko-KR" sz="5400" b="1" dirty="0">
                <a:solidFill>
                  <a:schemeClr val="bg1"/>
                </a:solidFill>
                <a:effectLst>
                  <a:outerShdw blurRad="38100" dist="38100" dir="2700000" algn="tl">
                    <a:srgbClr val="000000">
                      <a:alpha val="43137"/>
                    </a:srgbClr>
                  </a:outerShdw>
                </a:effectLst>
                <a:cs typeface="Arial" pitchFamily="34" charset="0"/>
              </a:rPr>
              <a:t>Gender Preference</a:t>
            </a:r>
            <a:endParaRPr lang="ko-KR" altLang="en-US" sz="5400" b="1" dirty="0">
              <a:solidFill>
                <a:schemeClr val="bg1"/>
              </a:solidFill>
              <a:effectLst>
                <a:outerShdw blurRad="38100" dist="38100" dir="2700000" algn="tl">
                  <a:srgbClr val="000000">
                    <a:alpha val="43137"/>
                  </a:srgbClr>
                </a:outerShdw>
              </a:effectLst>
              <a:cs typeface="Arial" pitchFamily="34" charset="0"/>
            </a:endParaRPr>
          </a:p>
        </p:txBody>
      </p:sp>
      <p:sp>
        <p:nvSpPr>
          <p:cNvPr id="5" name="TextBox 4">
            <a:extLst>
              <a:ext uri="{FF2B5EF4-FFF2-40B4-BE49-F238E27FC236}">
                <a16:creationId xmlns:a16="http://schemas.microsoft.com/office/drawing/2014/main" id="{DF152856-FEE1-4990-59D4-918AC7A14251}"/>
              </a:ext>
            </a:extLst>
          </p:cNvPr>
          <p:cNvSpPr txBox="1"/>
          <p:nvPr/>
        </p:nvSpPr>
        <p:spPr>
          <a:xfrm>
            <a:off x="535028" y="1155296"/>
            <a:ext cx="11121944" cy="523220"/>
          </a:xfrm>
          <a:prstGeom prst="rect">
            <a:avLst/>
          </a:prstGeom>
          <a:noFill/>
        </p:spPr>
        <p:txBody>
          <a:bodyPr wrap="square" rtlCol="0" anchor="ctr">
            <a:spAutoFit/>
          </a:bodyPr>
          <a:lstStyle/>
          <a:p>
            <a:pPr algn="ctr"/>
            <a:r>
              <a:rPr lang="en-US" altLang="ko-KR" sz="1400" dirty="0">
                <a:solidFill>
                  <a:schemeClr val="bg1"/>
                </a:solidFill>
                <a:cs typeface="Arial" pitchFamily="34" charset="0"/>
              </a:rPr>
              <a:t>The gender distribution of hospital visits appears to be equal in the pie chart, with 51.1% (4705) of hospital visits being made by men and 48.9% (4487) by women. This fair representation highlights the hospital's welcoming atmosphere that serves a wide spectrum of patients.</a:t>
            </a:r>
            <a:endParaRPr lang="ko-KR" altLang="en-US" sz="1400" dirty="0">
              <a:solidFill>
                <a:schemeClr val="bg1"/>
              </a:solidFill>
              <a:cs typeface="Arial" pitchFamily="34" charset="0"/>
            </a:endParaRPr>
          </a:p>
        </p:txBody>
      </p:sp>
      <p:sp>
        <p:nvSpPr>
          <p:cNvPr id="11" name="Rectangle: Rounded Corners 10">
            <a:extLst>
              <a:ext uri="{FF2B5EF4-FFF2-40B4-BE49-F238E27FC236}">
                <a16:creationId xmlns:a16="http://schemas.microsoft.com/office/drawing/2014/main" id="{655E3C6A-3717-DC73-61A8-DD226ACDC2BE}"/>
              </a:ext>
            </a:extLst>
          </p:cNvPr>
          <p:cNvSpPr/>
          <p:nvPr/>
        </p:nvSpPr>
        <p:spPr>
          <a:xfrm>
            <a:off x="1781085" y="2278226"/>
            <a:ext cx="1806894"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15000"/>
            </a:schemeClr>
          </a:lnRef>
          <a:fillRef idx="1">
            <a:schemeClr val="accent6"/>
          </a:fillRef>
          <a:effectRef idx="0">
            <a:schemeClr val="accent6"/>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4705</a:t>
            </a:r>
          </a:p>
        </p:txBody>
      </p:sp>
      <p:pic>
        <p:nvPicPr>
          <p:cNvPr id="10" name="Picture 9">
            <a:extLst>
              <a:ext uri="{FF2B5EF4-FFF2-40B4-BE49-F238E27FC236}">
                <a16:creationId xmlns:a16="http://schemas.microsoft.com/office/drawing/2014/main" id="{0650B02A-26E0-B35C-C7C1-BF6BBDBBE6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85" r="70648"/>
          <a:stretch/>
        </p:blipFill>
        <p:spPr>
          <a:xfrm rot="445931">
            <a:off x="1015084" y="1896687"/>
            <a:ext cx="823620" cy="2180281"/>
          </a:xfrm>
          <a:prstGeom prst="rect">
            <a:avLst/>
          </a:prstGeom>
        </p:spPr>
      </p:pic>
      <p:sp>
        <p:nvSpPr>
          <p:cNvPr id="14" name="Rectangle: Rounded Corners 13">
            <a:extLst>
              <a:ext uri="{FF2B5EF4-FFF2-40B4-BE49-F238E27FC236}">
                <a16:creationId xmlns:a16="http://schemas.microsoft.com/office/drawing/2014/main" id="{E765E39C-18DD-CBE6-3322-994BF28CCB58}"/>
              </a:ext>
            </a:extLst>
          </p:cNvPr>
          <p:cNvSpPr/>
          <p:nvPr/>
        </p:nvSpPr>
        <p:spPr>
          <a:xfrm>
            <a:off x="4763750" y="4281521"/>
            <a:ext cx="1806894"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4487</a:t>
            </a:r>
          </a:p>
        </p:txBody>
      </p:sp>
      <p:pic>
        <p:nvPicPr>
          <p:cNvPr id="13" name="Picture 12">
            <a:extLst>
              <a:ext uri="{FF2B5EF4-FFF2-40B4-BE49-F238E27FC236}">
                <a16:creationId xmlns:a16="http://schemas.microsoft.com/office/drawing/2014/main" id="{C7221A0A-AE2F-0572-6106-3E72CB7B0BA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711" b="98382" l="74688" r="98438">
                        <a14:foregroundMark x1="75000" y1="24509" x2="74948" y2="37341"/>
                        <a14:foregroundMark x1="80729" y1="9711" x2="86563" y2="10405"/>
                        <a14:foregroundMark x1="81354" y1="90636" x2="83281" y2="92139"/>
                        <a14:foregroundMark x1="80729" y1="96416" x2="80990" y2="95376"/>
                        <a14:foregroundMark x1="80469" y1="98497" x2="84063" y2="91618"/>
                        <a14:foregroundMark x1="94583" y1="80173" x2="98438" y2="98035"/>
                        <a14:foregroundMark x1="98438" y1="98035" x2="95833" y2="86127"/>
                        <a14:foregroundMark x1="95104" y1="92312" x2="95990" y2="95954"/>
                        <a14:foregroundMark x1="83802" y1="89769" x2="84167" y2="96416"/>
                        <a14:foregroundMark x1="75521" y1="47746" x2="75781" y2="55607"/>
                        <a14:foregroundMark x1="74688" y1="48035" x2="75208" y2="55029"/>
                        <a14:foregroundMark x1="80677" y1="89364" x2="86667" y2="94162"/>
                        <a14:foregroundMark x1="95729" y1="89422" x2="97552" y2="93873"/>
                      </a14:backgroundRemoval>
                    </a14:imgEffect>
                  </a14:imgLayer>
                </a14:imgProps>
              </a:ext>
              <a:ext uri="{28A0092B-C50C-407E-A947-70E740481C1C}">
                <a14:useLocalDpi xmlns:a14="http://schemas.microsoft.com/office/drawing/2010/main" val="0"/>
              </a:ext>
            </a:extLst>
          </a:blip>
          <a:srcRect l="72516"/>
          <a:stretch/>
        </p:blipFill>
        <p:spPr>
          <a:xfrm>
            <a:off x="6397247" y="3338030"/>
            <a:ext cx="824400" cy="2702714"/>
          </a:xfrm>
          <a:prstGeom prst="rect">
            <a:avLst/>
          </a:prstGeom>
        </p:spPr>
      </p:pic>
      <p:pic>
        <p:nvPicPr>
          <p:cNvPr id="7" name="Picture 6">
            <a:extLst>
              <a:ext uri="{FF2B5EF4-FFF2-40B4-BE49-F238E27FC236}">
                <a16:creationId xmlns:a16="http://schemas.microsoft.com/office/drawing/2014/main" id="{1646A52B-823D-1496-D104-A2AAC6E67783}"/>
              </a:ext>
            </a:extLst>
          </p:cNvPr>
          <p:cNvPicPr>
            <a:picLocks noChangeAspect="1"/>
          </p:cNvPicPr>
          <p:nvPr/>
        </p:nvPicPr>
        <p:blipFill>
          <a:blip r:embed="rId5">
            <a:extLst>
              <a:ext uri="{28A0092B-C50C-407E-A947-70E740481C1C}">
                <a14:useLocalDpi xmlns:a14="http://schemas.microsoft.com/office/drawing/2010/main" val="0"/>
              </a:ext>
            </a:extLst>
          </a:blip>
          <a:srcRect l="47969" t="56268" r="31875" b="14444"/>
          <a:stretch/>
        </p:blipFill>
        <p:spPr>
          <a:xfrm>
            <a:off x="7524749" y="2047875"/>
            <a:ext cx="3971925" cy="270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4382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513"/>
            <a:ext cx="12192000" cy="1416541"/>
          </a:xfr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a:r>
              <a:rPr lang="en-US" altLang="ko-KR" sz="4800" b="1" dirty="0">
                <a:effectLst>
                  <a:outerShdw blurRad="38100" dist="38100" dir="2700000" algn="tl">
                    <a:srgbClr val="000000">
                      <a:alpha val="43137"/>
                    </a:srgbClr>
                  </a:outerShdw>
                </a:effectLst>
                <a:latin typeface="+mj-lt"/>
              </a:rPr>
              <a:t>Average Satisfaction</a:t>
            </a:r>
            <a:endParaRPr lang="ko-KR" altLang="en-US" sz="4800" b="1" dirty="0">
              <a:effectLst>
                <a:outerShdw blurRad="38100" dist="38100" dir="2700000" algn="tl">
                  <a:srgbClr val="000000">
                    <a:alpha val="43137"/>
                  </a:srgbClr>
                </a:outerShdw>
              </a:effectLst>
              <a:latin typeface="+mj-lt"/>
            </a:endParaRPr>
          </a:p>
        </p:txBody>
      </p:sp>
      <p:grpSp>
        <p:nvGrpSpPr>
          <p:cNvPr id="5" name="Group 4"/>
          <p:cNvGrpSpPr/>
          <p:nvPr/>
        </p:nvGrpSpPr>
        <p:grpSpPr>
          <a:xfrm>
            <a:off x="522695" y="2326955"/>
            <a:ext cx="5751279" cy="1077218"/>
            <a:chOff x="2556780" y="1766707"/>
            <a:chExt cx="4243788" cy="1077218"/>
          </a:xfrm>
        </p:grpSpPr>
        <p:sp>
          <p:nvSpPr>
            <p:cNvPr id="6" name="TextBox 5"/>
            <p:cNvSpPr txBox="1"/>
            <p:nvPr/>
          </p:nvSpPr>
          <p:spPr>
            <a:xfrm>
              <a:off x="2556780" y="2012928"/>
              <a:ext cx="4243788" cy="830997"/>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 Gastroenterology leads with a strong 5.9 average satisfaction rating.</a:t>
              </a:r>
            </a:p>
            <a:p>
              <a:r>
                <a:rPr lang="en-US" altLang="ko-KR" sz="1200" dirty="0">
                  <a:solidFill>
                    <a:schemeClr val="tx1">
                      <a:lumMod val="95000"/>
                      <a:lumOff val="5000"/>
                    </a:schemeClr>
                  </a:solidFill>
                  <a:cs typeface="Arial" pitchFamily="34" charset="0"/>
                </a:rPr>
                <a:t>• Neurology and Physiotherapy follow closely at 5.6.</a:t>
              </a:r>
            </a:p>
            <a:p>
              <a:r>
                <a:rPr lang="en-US" altLang="ko-KR" sz="1200" dirty="0">
                  <a:solidFill>
                    <a:schemeClr val="tx1">
                      <a:lumMod val="95000"/>
                      <a:lumOff val="5000"/>
                    </a:schemeClr>
                  </a:solidFill>
                  <a:cs typeface="Arial" pitchFamily="34" charset="0"/>
                </a:rPr>
                <a:t>• Orthopedics and General Practice are slightly behind with 5.5.</a:t>
              </a:r>
            </a:p>
            <a:p>
              <a:r>
                <a:rPr lang="en-US" altLang="ko-KR" sz="1200" dirty="0">
                  <a:solidFill>
                    <a:schemeClr val="tx1">
                      <a:lumMod val="95000"/>
                      <a:lumOff val="5000"/>
                    </a:schemeClr>
                  </a:solidFill>
                  <a:cs typeface="Arial" pitchFamily="34" charset="0"/>
                </a:rPr>
                <a:t>• Cardiology and Renal exhibit ratings of 5.4 and 5.3, respectively.</a:t>
              </a:r>
            </a:p>
          </p:txBody>
        </p:sp>
        <p:sp>
          <p:nvSpPr>
            <p:cNvPr id="7" name="TextBox 6"/>
            <p:cNvSpPr txBox="1"/>
            <p:nvPr/>
          </p:nvSpPr>
          <p:spPr>
            <a:xfrm>
              <a:off x="2556780" y="1766707"/>
              <a:ext cx="4243788" cy="307777"/>
            </a:xfrm>
            <a:prstGeom prst="rect">
              <a:avLst/>
            </a:prstGeom>
            <a:noFill/>
          </p:spPr>
          <p:txBody>
            <a:bodyPr wrap="square" lIns="108000" rIns="108000" rtlCol="0">
              <a:spAutoFit/>
            </a:bodyPr>
            <a:lstStyle/>
            <a:p>
              <a:r>
                <a:rPr lang="en-US" altLang="ko-KR" sz="1400" b="1" dirty="0">
                  <a:solidFill>
                    <a:schemeClr val="tx1">
                      <a:lumMod val="95000"/>
                      <a:lumOff val="5000"/>
                    </a:schemeClr>
                  </a:solidFill>
                  <a:cs typeface="Arial" pitchFamily="34" charset="0"/>
                </a:rPr>
                <a:t>Satisfaction Scores every departments received</a:t>
              </a:r>
              <a:endParaRPr lang="ko-KR" altLang="en-US" sz="1400" b="1" dirty="0">
                <a:solidFill>
                  <a:schemeClr val="tx1">
                    <a:lumMod val="95000"/>
                    <a:lumOff val="5000"/>
                  </a:schemeClr>
                </a:solidFill>
                <a:cs typeface="Arial" pitchFamily="34" charset="0"/>
              </a:endParaRPr>
            </a:p>
          </p:txBody>
        </p:sp>
      </p:grpSp>
      <p:sp>
        <p:nvSpPr>
          <p:cNvPr id="30" name="TextBox 29">
            <a:extLst>
              <a:ext uri="{FF2B5EF4-FFF2-40B4-BE49-F238E27FC236}">
                <a16:creationId xmlns:a16="http://schemas.microsoft.com/office/drawing/2014/main" id="{51C0E57B-620A-5173-0037-3C00E7EBF811}"/>
              </a:ext>
            </a:extLst>
          </p:cNvPr>
          <p:cNvSpPr txBox="1"/>
          <p:nvPr/>
        </p:nvSpPr>
        <p:spPr>
          <a:xfrm>
            <a:off x="6263188" y="3098097"/>
            <a:ext cx="518998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To improve overall satisfaction, focus on enhancing ratings in Cardiology and Renal departments.</a:t>
            </a:r>
          </a:p>
        </p:txBody>
      </p:sp>
      <p:sp>
        <p:nvSpPr>
          <p:cNvPr id="34" name="TextBox 33">
            <a:extLst>
              <a:ext uri="{FF2B5EF4-FFF2-40B4-BE49-F238E27FC236}">
                <a16:creationId xmlns:a16="http://schemas.microsoft.com/office/drawing/2014/main" id="{553D1EEE-23A5-90A2-3509-C703F7FC2472}"/>
              </a:ext>
            </a:extLst>
          </p:cNvPr>
          <p:cNvSpPr txBox="1"/>
          <p:nvPr/>
        </p:nvSpPr>
        <p:spPr>
          <a:xfrm>
            <a:off x="6263188" y="3709253"/>
            <a:ext cx="540611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Implement targeted improvements, gather regular feedback, and foster a patient-centric culture.</a:t>
            </a:r>
          </a:p>
        </p:txBody>
      </p:sp>
      <p:grpSp>
        <p:nvGrpSpPr>
          <p:cNvPr id="41" name="Group 40">
            <a:extLst>
              <a:ext uri="{FF2B5EF4-FFF2-40B4-BE49-F238E27FC236}">
                <a16:creationId xmlns:a16="http://schemas.microsoft.com/office/drawing/2014/main" id="{120BD095-DC5A-F758-9694-2104E202A110}"/>
              </a:ext>
            </a:extLst>
          </p:cNvPr>
          <p:cNvGrpSpPr/>
          <p:nvPr/>
        </p:nvGrpSpPr>
        <p:grpSpPr>
          <a:xfrm>
            <a:off x="5918789" y="3113653"/>
            <a:ext cx="301202" cy="301202"/>
            <a:chOff x="4972700" y="3925047"/>
            <a:chExt cx="391388" cy="391388"/>
          </a:xfrm>
          <a:solidFill>
            <a:srgbClr val="FAB117"/>
          </a:solidFill>
        </p:grpSpPr>
        <p:sp>
          <p:nvSpPr>
            <p:cNvPr id="42" name="Oval 41">
              <a:extLst>
                <a:ext uri="{FF2B5EF4-FFF2-40B4-BE49-F238E27FC236}">
                  <a16:creationId xmlns:a16="http://schemas.microsoft.com/office/drawing/2014/main" id="{19851FC2-ECDE-C4B8-2B0F-3D84C038EC1D}"/>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3" name="Chevron 46">
              <a:extLst>
                <a:ext uri="{FF2B5EF4-FFF2-40B4-BE49-F238E27FC236}">
                  <a16:creationId xmlns:a16="http://schemas.microsoft.com/office/drawing/2014/main" id="{DC913367-3E43-CDC8-EFAF-B9749C9C10B4}"/>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44" name="Group 43">
            <a:extLst>
              <a:ext uri="{FF2B5EF4-FFF2-40B4-BE49-F238E27FC236}">
                <a16:creationId xmlns:a16="http://schemas.microsoft.com/office/drawing/2014/main" id="{166BB75A-956E-4C52-8C91-47F5D2DA5731}"/>
              </a:ext>
            </a:extLst>
          </p:cNvPr>
          <p:cNvGrpSpPr/>
          <p:nvPr/>
        </p:nvGrpSpPr>
        <p:grpSpPr>
          <a:xfrm>
            <a:off x="5918789" y="3726700"/>
            <a:ext cx="301202" cy="301202"/>
            <a:chOff x="4972700" y="3925047"/>
            <a:chExt cx="391388" cy="391388"/>
          </a:xfrm>
          <a:solidFill>
            <a:srgbClr val="FAB117"/>
          </a:solidFill>
        </p:grpSpPr>
        <p:sp>
          <p:nvSpPr>
            <p:cNvPr id="45" name="Oval 44">
              <a:extLst>
                <a:ext uri="{FF2B5EF4-FFF2-40B4-BE49-F238E27FC236}">
                  <a16:creationId xmlns:a16="http://schemas.microsoft.com/office/drawing/2014/main" id="{1CF1E965-8456-59E3-7D10-9C7984C6AFBA}"/>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Chevron 46">
              <a:extLst>
                <a:ext uri="{FF2B5EF4-FFF2-40B4-BE49-F238E27FC236}">
                  <a16:creationId xmlns:a16="http://schemas.microsoft.com/office/drawing/2014/main" id="{314838E6-2138-5676-16F4-8C1AEC9ABFE9}"/>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56" name="TextBox 55">
            <a:extLst>
              <a:ext uri="{FF2B5EF4-FFF2-40B4-BE49-F238E27FC236}">
                <a16:creationId xmlns:a16="http://schemas.microsoft.com/office/drawing/2014/main" id="{0B8C0B16-2FB4-F102-52AC-86186BE26ED7}"/>
              </a:ext>
            </a:extLst>
          </p:cNvPr>
          <p:cNvSpPr txBox="1"/>
          <p:nvPr/>
        </p:nvSpPr>
        <p:spPr>
          <a:xfrm>
            <a:off x="6263188" y="4339747"/>
            <a:ext cx="540611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Continuous efforts in addressing specific concerns will contribute to overall patient satisfaction.</a:t>
            </a:r>
          </a:p>
        </p:txBody>
      </p:sp>
      <p:grpSp>
        <p:nvGrpSpPr>
          <p:cNvPr id="57" name="Group 56">
            <a:extLst>
              <a:ext uri="{FF2B5EF4-FFF2-40B4-BE49-F238E27FC236}">
                <a16:creationId xmlns:a16="http://schemas.microsoft.com/office/drawing/2014/main" id="{E5372D92-0A65-F245-6BEA-8D1542E67D45}"/>
              </a:ext>
            </a:extLst>
          </p:cNvPr>
          <p:cNvGrpSpPr/>
          <p:nvPr/>
        </p:nvGrpSpPr>
        <p:grpSpPr>
          <a:xfrm>
            <a:off x="5918789" y="4357194"/>
            <a:ext cx="301202" cy="301202"/>
            <a:chOff x="4972700" y="3925047"/>
            <a:chExt cx="391388" cy="391388"/>
          </a:xfrm>
          <a:solidFill>
            <a:srgbClr val="FAB117"/>
          </a:solidFill>
        </p:grpSpPr>
        <p:sp>
          <p:nvSpPr>
            <p:cNvPr id="58" name="Oval 57">
              <a:extLst>
                <a:ext uri="{FF2B5EF4-FFF2-40B4-BE49-F238E27FC236}">
                  <a16:creationId xmlns:a16="http://schemas.microsoft.com/office/drawing/2014/main" id="{FA6C1CA7-B91B-C453-D1CF-D8473092692C}"/>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59" name="Chevron 46">
              <a:extLst>
                <a:ext uri="{FF2B5EF4-FFF2-40B4-BE49-F238E27FC236}">
                  <a16:creationId xmlns:a16="http://schemas.microsoft.com/office/drawing/2014/main" id="{F035D9AB-F490-B7FD-F925-6C8C1E2EE8DE}"/>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63" name="TextBox 62">
            <a:extLst>
              <a:ext uri="{FF2B5EF4-FFF2-40B4-BE49-F238E27FC236}">
                <a16:creationId xmlns:a16="http://schemas.microsoft.com/office/drawing/2014/main" id="{9709CD2E-901A-ADDC-E61F-04EC470D5395}"/>
              </a:ext>
            </a:extLst>
          </p:cNvPr>
          <p:cNvSpPr txBox="1"/>
          <p:nvPr/>
        </p:nvSpPr>
        <p:spPr>
          <a:xfrm>
            <a:off x="6359419" y="2423741"/>
            <a:ext cx="2504152" cy="4426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2000" b="1" dirty="0"/>
              <a:t>Recommendations</a:t>
            </a:r>
            <a:endParaRPr lang="en-IN" sz="2000" b="1" dirty="0"/>
          </a:p>
        </p:txBody>
      </p:sp>
      <p:pic>
        <p:nvPicPr>
          <p:cNvPr id="65" name="Graphic 64" descr="Thumbs up sign with solid fill">
            <a:extLst>
              <a:ext uri="{FF2B5EF4-FFF2-40B4-BE49-F238E27FC236}">
                <a16:creationId xmlns:a16="http://schemas.microsoft.com/office/drawing/2014/main" id="{E1D98527-4B09-9C85-4F43-738A20D87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91127" y="565266"/>
            <a:ext cx="914400" cy="914400"/>
          </a:xfrm>
          <a:prstGeom prst="rect">
            <a:avLst/>
          </a:prstGeom>
        </p:spPr>
      </p:pic>
      <p:pic>
        <p:nvPicPr>
          <p:cNvPr id="4" name="Picture 3">
            <a:extLst>
              <a:ext uri="{FF2B5EF4-FFF2-40B4-BE49-F238E27FC236}">
                <a16:creationId xmlns:a16="http://schemas.microsoft.com/office/drawing/2014/main" id="{5CAE4906-5947-9C86-553D-E7C16D62753C}"/>
              </a:ext>
            </a:extLst>
          </p:cNvPr>
          <p:cNvPicPr>
            <a:picLocks noChangeAspect="1"/>
          </p:cNvPicPr>
          <p:nvPr/>
        </p:nvPicPr>
        <p:blipFill>
          <a:blip r:embed="rId4">
            <a:extLst>
              <a:ext uri="{28A0092B-C50C-407E-A947-70E740481C1C}">
                <a14:useLocalDpi xmlns:a14="http://schemas.microsoft.com/office/drawing/2010/main" val="0"/>
              </a:ext>
            </a:extLst>
          </a:blip>
          <a:srcRect l="25625" t="62998" r="50669" b="15000"/>
          <a:stretch/>
        </p:blipFill>
        <p:spPr>
          <a:xfrm>
            <a:off x="847725" y="3792980"/>
            <a:ext cx="4600575" cy="2445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089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5754" y="392316"/>
            <a:ext cx="5740491" cy="724247"/>
          </a:xfrm>
        </p:spPr>
        <p:txBody>
          <a:bodyPr>
            <a:normAutofit fontScale="92500" lnSpcReduction="10000"/>
          </a:bodyPr>
          <a:lstStyle/>
          <a:p>
            <a:r>
              <a:rPr lang="en-US" b="1" dirty="0">
                <a:effectLst>
                  <a:outerShdw blurRad="38100" dist="38100" dir="2700000" algn="tl">
                    <a:srgbClr val="000000">
                      <a:alpha val="43137"/>
                    </a:srgbClr>
                  </a:outerShdw>
                </a:effectLst>
              </a:rPr>
              <a:t>Appointment Fees </a:t>
            </a:r>
          </a:p>
        </p:txBody>
      </p:sp>
      <p:sp>
        <p:nvSpPr>
          <p:cNvPr id="4" name="TextBox 3">
            <a:extLst>
              <a:ext uri="{FF2B5EF4-FFF2-40B4-BE49-F238E27FC236}">
                <a16:creationId xmlns:a16="http://schemas.microsoft.com/office/drawing/2014/main" id="{D75B3417-6E0A-9D6F-F2A4-BAD051873C33}"/>
              </a:ext>
            </a:extLst>
          </p:cNvPr>
          <p:cNvSpPr txBox="1"/>
          <p:nvPr/>
        </p:nvSpPr>
        <p:spPr>
          <a:xfrm>
            <a:off x="1142471" y="1709519"/>
            <a:ext cx="4044371"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sz="2400" b="1" dirty="0">
                <a:solidFill>
                  <a:schemeClr val="bg1"/>
                </a:solidFill>
                <a:cs typeface="Arial" pitchFamily="34" charset="0"/>
              </a:rPr>
              <a:t>Total Doctors in Hospital</a:t>
            </a:r>
            <a:endParaRPr lang="en-IN" sz="2400" b="1" dirty="0">
              <a:solidFill>
                <a:schemeClr val="bg1"/>
              </a:solidFill>
            </a:endParaRPr>
          </a:p>
        </p:txBody>
      </p:sp>
      <p:sp>
        <p:nvSpPr>
          <p:cNvPr id="7" name="TextBox 6">
            <a:extLst>
              <a:ext uri="{FF2B5EF4-FFF2-40B4-BE49-F238E27FC236}">
                <a16:creationId xmlns:a16="http://schemas.microsoft.com/office/drawing/2014/main" id="{E0108383-19B3-E647-3920-A0D9E499A560}"/>
              </a:ext>
            </a:extLst>
          </p:cNvPr>
          <p:cNvSpPr txBox="1"/>
          <p:nvPr/>
        </p:nvSpPr>
        <p:spPr>
          <a:xfrm>
            <a:off x="3832717" y="2171184"/>
            <a:ext cx="1367463" cy="5232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b="1" dirty="0"/>
              <a:t>22</a:t>
            </a:r>
            <a:endParaRPr lang="en-IN" sz="2800" b="1" dirty="0"/>
          </a:p>
        </p:txBody>
      </p:sp>
      <p:sp>
        <p:nvSpPr>
          <p:cNvPr id="84" name="TextBox 83">
            <a:extLst>
              <a:ext uri="{FF2B5EF4-FFF2-40B4-BE49-F238E27FC236}">
                <a16:creationId xmlns:a16="http://schemas.microsoft.com/office/drawing/2014/main" id="{9F07D138-D3F2-87B8-F25B-F6E0BDC3F769}"/>
              </a:ext>
            </a:extLst>
          </p:cNvPr>
          <p:cNvSpPr txBox="1"/>
          <p:nvPr/>
        </p:nvSpPr>
        <p:spPr>
          <a:xfrm>
            <a:off x="5753328" y="4372906"/>
            <a:ext cx="5560251"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appointment fees that doctors charged varied depending on the departments in which they worked.</a:t>
            </a:r>
          </a:p>
          <a:p>
            <a:pPr algn="ctr"/>
            <a:r>
              <a:rPr lang="en-US" altLang="ko-KR" sz="1200" dirty="0">
                <a:solidFill>
                  <a:schemeClr val="tx1">
                    <a:lumMod val="75000"/>
                    <a:lumOff val="25000"/>
                  </a:schemeClr>
                </a:solidFill>
                <a:cs typeface="Arial" pitchFamily="34" charset="0"/>
              </a:rPr>
              <a:t>Let's review the fees that these departments charge. The department with the highest fee of all is neurology, which charges $1,500. The departments with the lowest fees were General Practice and Renal ($500), Gastroenterology ($700), Orthopedics ($700), Cardiology ($1200), and Physiotherapy ($1000).</a:t>
            </a:r>
          </a:p>
        </p:txBody>
      </p:sp>
      <p:pic>
        <p:nvPicPr>
          <p:cNvPr id="8" name="Picture 7">
            <a:extLst>
              <a:ext uri="{FF2B5EF4-FFF2-40B4-BE49-F238E27FC236}">
                <a16:creationId xmlns:a16="http://schemas.microsoft.com/office/drawing/2014/main" id="{EF4EC34B-6CE0-C524-0376-B0D91CF7B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421" y="2965498"/>
            <a:ext cx="4572469" cy="2607737"/>
          </a:xfrm>
          <a:prstGeom prst="rect">
            <a:avLst/>
          </a:prstGeom>
        </p:spPr>
      </p:pic>
      <p:pic>
        <p:nvPicPr>
          <p:cNvPr id="5" name="Picture 4">
            <a:extLst>
              <a:ext uri="{FF2B5EF4-FFF2-40B4-BE49-F238E27FC236}">
                <a16:creationId xmlns:a16="http://schemas.microsoft.com/office/drawing/2014/main" id="{15E04A7F-84A1-08C8-AD47-042DF8502611}"/>
              </a:ext>
            </a:extLst>
          </p:cNvPr>
          <p:cNvPicPr>
            <a:picLocks noChangeAspect="1"/>
          </p:cNvPicPr>
          <p:nvPr/>
        </p:nvPicPr>
        <p:blipFill>
          <a:blip r:embed="rId3">
            <a:extLst>
              <a:ext uri="{28A0092B-C50C-407E-A947-70E740481C1C}">
                <a14:useLocalDpi xmlns:a14="http://schemas.microsoft.com/office/drawing/2010/main" val="0"/>
              </a:ext>
            </a:extLst>
          </a:blip>
          <a:srcRect l="4843" t="23021" r="74219" b="48333"/>
          <a:stretch/>
        </p:blipFill>
        <p:spPr>
          <a:xfrm>
            <a:off x="5828353" y="1137306"/>
            <a:ext cx="5124450" cy="269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46574928"/>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7120</TotalTime>
  <Words>1153</Words>
  <Application>Microsoft Office PowerPoint</Application>
  <PresentationFormat>Widescreen</PresentationFormat>
  <Paragraphs>68</Paragraphs>
  <Slides>16</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16</vt:i4>
      </vt:variant>
    </vt:vector>
  </HeadingPairs>
  <TitlesOfParts>
    <vt:vector size="22" baseType="lpstr">
      <vt:lpstr>Arial</vt:lpstr>
      <vt:lpstr>Calibri</vt:lpstr>
      <vt:lpstr>Franklin Gothic Heavy</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Satisfaction</vt:lpstr>
      <vt:lpstr>PowerPoint Presentation</vt:lpstr>
      <vt:lpstr>Visits in Months</vt:lpstr>
      <vt:lpstr>PowerPoint Presentation</vt:lpstr>
      <vt:lpstr>Visits By Age group</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Achal Zalke</cp:lastModifiedBy>
  <cp:revision>99</cp:revision>
  <dcterms:created xsi:type="dcterms:W3CDTF">2018-04-24T17:14:44Z</dcterms:created>
  <dcterms:modified xsi:type="dcterms:W3CDTF">2024-11-19T14:48:42Z</dcterms:modified>
</cp:coreProperties>
</file>